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portaltransparencia.gov.br/faleconosco/perguntas-tema-despesa-gastos.asp" TargetMode="External"/><Relationship Id="rId4" Type="http://schemas.openxmlformats.org/officeDocument/2006/relationships/hyperlink" Target="http://www.portaltransparencia.gov.br/faleconosco/perguntas-tema-despesa-gastos.asp" TargetMode="External"/><Relationship Id="rId5" Type="http://schemas.openxmlformats.org/officeDocument/2006/relationships/hyperlink" Target="http://www.portaltransparencia.gov.br/downloads/" TargetMode="External"/><Relationship Id="rId6" Type="http://schemas.openxmlformats.org/officeDocument/2006/relationships/hyperlink" Target="http://www.portaltransparencia.gov.br/download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74875" y="192165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Big Data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512700" y="36137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Big Corvo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Cristiano, Fabricio, João Paulo, Rodrigo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Links </a:t>
            </a:r>
            <a:endParaRPr b="1"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pt-BR" sz="9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Documentação do portal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(http://www.portaltransparencia.gov.br/faleconosco/perguntas-tema-despesa-gastos.asp)</a:t>
            </a:r>
            <a:endParaRPr sz="14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pt-BR" sz="9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Extração das informações</a:t>
            </a:r>
            <a:endParaRPr sz="95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(http://www.portaltransparencia.gov.br/downloads/)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Passos: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1) Criar um programa com o spark para efetuar o download;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2) Utilizar o spark para tratar os dados (remover valores desnecessários)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3) Armazenamento dos dados: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3.1) Utilizar o spark para salvar esses dados em banco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3.3) Utilizar o processo por demanda (sempre tratando os dados ao executar a operação)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4) Montar uma tela para exibição dos dados (gráficos e etc)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Criar um programa com o spark, para efetuar o download de arquivos no portal da transparência do governo do estado do Rio de Janeiro, com informações sobre a quantidade de doações efetuadas pelo governo para pessoas jurídicas e exibir em um gráfico o totalizador das 10 maiores empresas beneficiárias das doações.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Será criado uma web api que receberá os parâmetros de data do front e enviará uma requisição para startar a rotina de download dos arquivos do portal.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Após o download dos arquivos corretos, o robô irá descompactar o zip e carregar os dados dos csv’s em data frames.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Após carregados faremos o tratamento dos dados, junção dos dados do csv, criação de um data frame com o totalizador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Após o tratamento e a estrutura criada, este data frame será inserido em um banco de dados relacional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Após isso será feita a extração dos dados do banco de dados e como resultado retornará um arquivo .json que será consumido pela api e exibido no front-end.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 b="1"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2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