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verage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You're not going to land that job at Google/Amazon/Facebook/whatever unless you put in that amount of effort. No effort = coffee intern.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Giving back pays interest. Employers will actually look at your stackoverflow profile.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do you learn best?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 up: new groups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CRITICAL 25m -- 7:55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Get raise of hands on complete. Help (and have students help) where people are struggling.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Break after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HIGH 5m -- 8:35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10</a:t>
            </a:r>
            <a:r>
              <a:rPr b="1" lang="en"/>
              <a:t>m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Group up: new groups.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Explain the web (draw on board). Fist - 5 (you don't get it so much you're shaking your fist in anger)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5m -- 8:50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"specialists" a </a:t>
            </a:r>
            <a:r>
              <a:rPr b="1" lang="en"/>
              <a:t>good</a:t>
            </a:r>
            <a:r>
              <a:rPr lang="en"/>
              <a:t> "front-end" developer is actually just a specialized full stack developer. It's not that they can't do back-end or database. They can, but they are focusing all their learning on front-end.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1</a:t>
            </a:r>
            <a:r>
              <a:rPr b="1" lang="en"/>
              <a:t>5m -- 8:55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CRITICAL 20m -- 7:10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Questions for us?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run through, then ask them to complete it locally. Ask / help neighbors get setup and understand.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At end fist to 5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15m -- 9:10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Build a page talking about themselves.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 assigned until Saturday!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refworks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chris talk (doesn't work on anything public)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Group: introduce yourselves, tell us about your persona.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Talk about why we're here too, that we want to see them succeed.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CRITICAL 25m -- 7:30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Circle of learning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Only can't learn if you don't want to. It's persistence and desire.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 you SSM know when things are happening. Let them help you. Talk to us, and each other.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connections with the people around you. Remember them. Connect on linkedin. Stacey: What's the easiest way to find a job? (referral). Managers will ask you if you know any good developers. Remember us, and be a good developer :)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youtube.com/watch?v=ieb6Svbc10E" TargetMode="External"/><Relationship Id="rId4" Type="http://schemas.openxmlformats.org/officeDocument/2006/relationships/hyperlink" Target="https://www.youtube.com/watch?v=kMBinXTCrXI" TargetMode="External"/><Relationship Id="rId5" Type="http://schemas.openxmlformats.org/officeDocument/2006/relationships/hyperlink" Target="https://www.youtube.com/watch?v=0lpxKw6E90Y" TargetMode="External"/><Relationship Id="rId6" Type="http://schemas.openxmlformats.org/officeDocument/2006/relationships/hyperlink" Target="https://www.youtube.com/watch?v=sHfJn0jqBro" TargetMode="External"/><Relationship Id="rId7" Type="http://schemas.openxmlformats.org/officeDocument/2006/relationships/hyperlink" Target="https://www.youtube.com/watch?v=yWXgnQaWSW0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ll_Metal_Jacket_R_Lee_Ermey1.jpg" id="59" name="Shape 59"/>
          <p:cNvPicPr preferRelativeResize="0"/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0" y="876"/>
            <a:ext cx="9144000" cy="514175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Welcome to Hell!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(just kidding)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University of California, San Diego -- Coding Bootcamp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xresdefault.jpg" id="118" name="Shape 1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thine own self be true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Reflect on your successes and how far you've come.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Retrospect on your failures, what can you learn.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Trust yourself.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Let your </a:t>
            </a:r>
            <a:r>
              <a:rPr lang="en"/>
              <a:t>exertion</a:t>
            </a:r>
            <a:r>
              <a:rPr lang="en"/>
              <a:t> match your expectations.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w.jpg" id="125" name="Shape 12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8572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to learn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Someone has already suffered this, and they posted it online.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Google knows [almost] everything.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People will answer your questions. stackoverflow.com!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Stackoverflow isn't just for asking questions, give back.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Experiment, we're all scientists. </a:t>
            </a:r>
            <a:r>
              <a:rPr lang="en"/>
              <a:t>Hypothesis</a:t>
            </a:r>
            <a:r>
              <a:rPr lang="en"/>
              <a:t>, test, revise and repeat.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troubles you?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 small groups, and chat with each other.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What's a problem you think you'll encounter?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can you address it?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Discuss...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Pre-work Checklist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✓"/>
            </a:pPr>
            <a:r>
              <a:rPr lang="en"/>
              <a:t>Chrome</a:t>
            </a:r>
          </a:p>
          <a:p>
            <a:pPr indent="-228600" lvl="0" marL="457200" rtl="0">
              <a:spcBef>
                <a:spcPts val="0"/>
              </a:spcBef>
              <a:buChar char="✓"/>
            </a:pPr>
            <a:r>
              <a:rPr lang="en"/>
              <a:t>Slack</a:t>
            </a:r>
          </a:p>
          <a:p>
            <a:pPr indent="-228600" lvl="0" marL="457200" rtl="0">
              <a:spcBef>
                <a:spcPts val="0"/>
              </a:spcBef>
              <a:buChar char="✓"/>
            </a:pPr>
            <a:r>
              <a:rPr lang="en"/>
              <a:t>Sublime Text</a:t>
            </a:r>
          </a:p>
          <a:p>
            <a:pPr indent="-228600" lvl="0" marL="457200" rtl="0">
              <a:spcBef>
                <a:spcPts val="0"/>
              </a:spcBef>
              <a:buChar char="✓"/>
            </a:pPr>
            <a:r>
              <a:rPr lang="en"/>
              <a:t>Command Line</a:t>
            </a:r>
          </a:p>
          <a:p>
            <a:pPr indent="-228600" lvl="0" marL="457200" rtl="0">
              <a:spcBef>
                <a:spcPts val="0"/>
              </a:spcBef>
              <a:buChar char="✓"/>
            </a:pPr>
            <a:r>
              <a:rPr lang="en"/>
              <a:t>Git, Github, Gitlab</a:t>
            </a:r>
          </a:p>
          <a:p>
            <a:pPr indent="-228600" lvl="0" marL="457200">
              <a:spcBef>
                <a:spcPts val="0"/>
              </a:spcBef>
              <a:buChar char="✓"/>
            </a:pPr>
            <a:r>
              <a:rPr lang="en"/>
              <a:t>Heroku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573" y="828925"/>
            <a:ext cx="6116874" cy="458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What's class really going to be like?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modern web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What's a website you frequent?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does it actually work?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Discuss.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Full stack… What?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 you think a </a:t>
            </a:r>
            <a:r>
              <a:rPr lang="en"/>
              <a:t>full stack</a:t>
            </a:r>
            <a:r>
              <a:rPr lang="en"/>
              <a:t> developer is?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*SHpGqHMfW85pWPl3148fcw.jpeg" id="162" name="Shape 162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773425"/>
            <a:ext cx="9144000" cy="60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 stack… What?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 you think a full stack developer is?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Does not believe in "I can't".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I'm full stack, I can do anything!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command line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use this command line thing at all? There is UI to do this right here!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Discuss.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2981bb21654bea0b4354813973f25aa.jpg" id="175" name="Shape 175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16523" y="-823923"/>
            <a:ext cx="9144000" cy="610153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command line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you think these things have pretty user interfaces for you to use?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Would they waste resources on an interface that is hardly ever seen?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Jeffrey Jones</a:t>
            </a:r>
            <a:r>
              <a:rPr lang="en"/>
              <a:t> Instructor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Chris Parsoneault</a:t>
            </a:r>
            <a:r>
              <a:rPr lang="en"/>
              <a:t> Teaching Assistant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command line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Let's start with some structure.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modern website clearly has many components.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Wouldn't it be nice to organize them?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Let's try together!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structure and foundation: 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Your turn.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"/>
              <a:t>DOCTYPE declaration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"/>
              <a:t>head with title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"/>
              <a:t>header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"/>
              <a:t>image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links (use target="_blank" for external)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Bonus points for: ordered list, unordered list, tables, separate links horizontally, embed a video, other html stuff - have fun!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Additional resources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Making an HTML page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Layout using CSS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Floats in CSS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Positioning in CSS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Layout using positioning in CSS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Homework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first gig as a software developer, you're hiring yourself to build a portfolio!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You're building your brand, this will be how you impress those hiring managers.</a:t>
            </a:r>
          </a:p>
          <a:p>
            <a:pPr lvl="0">
              <a:spcBef>
                <a:spcPts val="0"/>
              </a:spcBef>
              <a:buNone/>
            </a:pPr>
            <a:r>
              <a:rPr lang="en" u="sng"/>
              <a:t>Invest in your brand</a:t>
            </a:r>
            <a:r>
              <a:rPr lang="en"/>
              <a:t>, spend some time here. Come back to this project again and again.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Update your portfolio as your skills grow.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we've done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are we all here?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 small groups, and chat with each other.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Create a persona that represents your group, and your interests.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And, what are your top 3 reasons for joining the boot camp?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Difficult times ahead</a:t>
            </a:r>
          </a:p>
        </p:txBody>
      </p:sp>
      <p:pic>
        <p:nvPicPr>
          <p:cNvPr descr="photo-1421218108559-eb1ff78357f5-620x349.jpg" id="84" name="Shape 84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0" y="-1824"/>
            <a:ext cx="9144000" cy="514717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have tons to learn! And, time is short...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You're going to get frustrated, be confused, and feel hopeless.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means you're learning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is a l</a:t>
            </a:r>
            <a:r>
              <a:rPr lang="en"/>
              <a:t>ife of learning, technology constantly reinvents itself.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Acquire a love for learning.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Difficult times ahead</a:t>
            </a:r>
          </a:p>
        </p:txBody>
      </p:sp>
      <p:pic>
        <p:nvPicPr>
          <p:cNvPr descr="photo-1421218108559-eb1ff78357f5-620x349.jpg" id="91" name="Shape 91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0" y="-1824"/>
            <a:ext cx="9144000" cy="514717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 curious! Find new things to learn.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 a lot of stuff (not just read about it). You need practice.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Be </a:t>
            </a:r>
            <a:r>
              <a:rPr lang="en"/>
              <a:t>persistent</a:t>
            </a:r>
            <a:r>
              <a:rPr lang="en"/>
              <a:t> and passionate.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As of today, you're a blank canvas, time to start painting.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ndex.ru-26_4611_danbo-in-rain.jpg" id="97" name="Shape 9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Life happens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We've got six months together.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Issues will come up in your personal life.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You'll have to balance work, life, and this.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Finding motivation will be hard at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12l1i9zy45vuiggvmg0x9k631x0ag" id="104" name="Shape 104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108974"/>
            <a:ext cx="9143999" cy="566623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 works better when we work together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We're the first connections in your developer network.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can help each other in so many ways!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12l1i9zy45vuiggvmg0x9k631x0ag" id="111" name="Shape 111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108974"/>
            <a:ext cx="9143999" cy="5666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 works better when we work together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We're the first connections in your developer network.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can help each other in so many ways!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 second set of eyes is a blessing.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Today you might be the teacher, tomorrow the student.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