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/>
    <p:restoredTop sz="82404"/>
  </p:normalViewPr>
  <p:slideViewPr>
    <p:cSldViewPr snapToGrid="0" snapToObjects="1">
      <p:cViewPr varScale="1">
        <p:scale>
          <a:sx n="95" d="100"/>
          <a:sy n="9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755232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s://twitter.com/realDonaldTrump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38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30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962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147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279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14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Not just markup…this advice applies across the board when building</a:t>
            </a:r>
            <a:r>
              <a:rPr lang="en-US" baseline="0" dirty="0" smtClean="0"/>
              <a:t> sites or software.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848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72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415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221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over to code.</a:t>
            </a:r>
          </a:p>
        </p:txBody>
      </p:sp>
    </p:spTree>
    <p:extLst>
      <p:ext uri="{BB962C8B-B14F-4D97-AF65-F5344CB8AC3E}">
        <p14:creationId xmlns:p14="http://schemas.microsoft.com/office/powerpoint/2010/main" val="116262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722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66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standards = treaties. but if it's not forbidden by treaty, we can do what we want.</a:t>
            </a:r>
          </a:p>
        </p:txBody>
      </p:sp>
    </p:spTree>
    <p:extLst>
      <p:ext uri="{BB962C8B-B14F-4D97-AF65-F5344CB8AC3E}">
        <p14:creationId xmlns:p14="http://schemas.microsoft.com/office/powerpoint/2010/main" val="1565152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https://cdnjs.cloudflare.com/ajax/libs/normalize/6.0.0/normalize.min.css</a:t>
            </a:r>
          </a:p>
        </p:txBody>
      </p:sp>
    </p:spTree>
    <p:extLst>
      <p:ext uri="{BB962C8B-B14F-4D97-AF65-F5344CB8AC3E}">
        <p14:creationId xmlns:p14="http://schemas.microsoft.com/office/powerpoint/2010/main" val="995732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66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0708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demo it</a:t>
            </a:r>
          </a:p>
        </p:txBody>
      </p:sp>
    </p:spTree>
    <p:extLst>
      <p:ext uri="{BB962C8B-B14F-4D97-AF65-F5344CB8AC3E}">
        <p14:creationId xmlns:p14="http://schemas.microsoft.com/office/powerpoint/2010/main" val="3332993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 your links on slack</a:t>
            </a:r>
          </a:p>
        </p:txBody>
      </p:sp>
    </p:spTree>
    <p:extLst>
      <p:ext uri="{BB962C8B-B14F-4D97-AF65-F5344CB8AC3E}">
        <p14:creationId xmlns:p14="http://schemas.microsoft.com/office/powerpoint/2010/main" val="11241686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507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share your links on slack</a:t>
            </a:r>
          </a:p>
        </p:txBody>
      </p:sp>
    </p:spTree>
    <p:extLst>
      <p:ext uri="{BB962C8B-B14F-4D97-AF65-F5344CB8AC3E}">
        <p14:creationId xmlns:p14="http://schemas.microsoft.com/office/powerpoint/2010/main" val="591712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89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14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3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73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29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8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this stuff...</a:t>
            </a:r>
          </a:p>
        </p:txBody>
      </p:sp>
    </p:spTree>
    <p:extLst>
      <p:ext uri="{BB962C8B-B14F-4D97-AF65-F5344CB8AC3E}">
        <p14:creationId xmlns:p14="http://schemas.microsoft.com/office/powerpoint/2010/main" val="48663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https://twitter.com/realDonaldTrump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4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necolas.github.io/normalize.cs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dnjs.cloudflare.com/ajax/libs/normalize/6.0.0/normalize.min.cs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github.com/" TargetMode="External"/><Relationship Id="rId4" Type="http://schemas.openxmlformats.org/officeDocument/2006/relationships/hyperlink" Target="https://username.github.io" TargetMode="External"/><Relationship Id="rId5" Type="http://schemas.openxmlformats.org/officeDocument/2006/relationships/hyperlink" Target="https://username.github.io/projec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csd.bootcampcontent.com/UCSD-Coding-Bootcamp/04-2017-Class-Repositor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 descr="STS-129_Atlantis_Launch_11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628650"/>
            <a:ext cx="9144000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Going Live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Futura Medium" charset="0"/>
                <a:ea typeface="Futura Medium" charset="0"/>
                <a:cs typeface="Futura Medium" charset="0"/>
                <a:sym typeface="Oswald"/>
              </a:rPr>
              <a:t>University of California, San Diego -- Coding Bootcamp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Chrome DevTools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1" y="1206336"/>
            <a:ext cx="7747279" cy="3483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Assignment: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entertain your peers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Find a webpage you want to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mess with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,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 make some changes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Once you've done your deed, take a screenshot and post it to slack for all to see.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Change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content.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Change images.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Change colors and other stylistic elements.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 and remove elements.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Assignment: Modify your own site.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Make changes to your own site using DevTools.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Change content.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Change images.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Change colors and other stylistic elements.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Add and remove elements.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Use slack to discuss what changes you're making, and while that's valuable.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All these tags, what's the difference?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They're all containers, why use one over the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All these tags, what's the difference?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They're all containers, why use one over the other?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Semantics.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We don't </a:t>
            </a:r>
            <a:r>
              <a:rPr lang="en" i="1">
                <a:latin typeface="Futura Medium" charset="0"/>
                <a:ea typeface="Futura Medium" charset="0"/>
                <a:cs typeface="Futura Medium" charset="0"/>
              </a:rPr>
              <a:t>have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to, but that tag represents that content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All these tags, what's the difference?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2343150" y="1357312"/>
            <a:ext cx="44577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What do I use? Follow convention.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If they are using divs, use divs.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If they are using semantic tags, use semantic tags.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i="1">
                <a:latin typeface="Futura Medium" charset="0"/>
                <a:ea typeface="Futura Medium" charset="0"/>
                <a:cs typeface="Futura Medium" charset="0"/>
              </a:rPr>
              <a:t>Or, in our case, do as the assignment tells you :)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 descr="image249.pn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5040925" cy="579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 descr="AAEAAQAAAAAAAAKMAAAAJGNlNDAzMGE2LTVmM2ItNDllMC1iZTM0LTM4ODIyZWZhNjljMw.jpg"/>
          <p:cNvPicPr preferRelativeResize="0"/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5037999" y="0"/>
            <a:ext cx="4105999" cy="57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So many ways to do the same thing!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This will be a recurring pattern, there are many ways to solve the same problem.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Some approaches will be better than others.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Other times, it won't matter. Either approach will work well.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24332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So many ways to do the same thing!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95077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When should I use an #id in </a:t>
            </a:r>
            <a:r>
              <a:rPr lang="en" dirty="0" err="1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css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?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An id must be unique. It's rigid.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If your style is meant for one thing, and will only ever be for one thing, use an #id.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When should I use a .class in </a:t>
            </a:r>
            <a:r>
              <a:rPr lang="en" dirty="0" err="1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css</a:t>
            </a: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?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 class is meant for sharing.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If you have styles common to many elements, apply them using a .class.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So many ways to do the same thing!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If you're not sure, don't be afraid to ask.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Often just talking with others on slack will be enough to sort it out.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Group think often leads to a good solution. (but not always)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One week down, twenty three to go!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How's everyone feeling?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 descr="lrkda6djvfxsdg3w8lrg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397073"/>
            <a:ext cx="9143999" cy="59376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Organizing code (CSS)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Duplication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and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repetition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are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bad. We want to keep it to a minimum in our code.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Having separate style sheets for different purposes is a good way to do this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-US" dirty="0" smtClean="0"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Keep your code DRY</a:t>
            </a:r>
            <a:r>
              <a:rPr lang="en-US" dirty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Organizing code (CSS)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Shape 185" descr="webbrowserwars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3800"/>
            <a:ext cx="9144000" cy="515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The browser wars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In the early days, there were no real standards.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Even once standards were in place, they weren't (and aren't) perfect.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What's not in the standard is left up to the browser devs.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So there are minor differences in how every browser renders a page.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CSS resets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Make the page render the same in all browsers.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You can then build up the style on equal footing in all browsers.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https://necolas.github.io/normalize.css/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is used by bootstrap and html5boilerplate.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Assignment: Reset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Include </a:t>
            </a:r>
            <a:r>
              <a:rPr lang="en" u="sng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https://cdnjs.cloudflare.com/ajax/libs/normalize/6.0.0/normalize.min.css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 in your page.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Note the impact it has on your page.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Mention the differences on slack, and discuss them.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Check different browsers before and after the reset.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Your first production deploy!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Github pages hosts static content (no server-side component).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https://pages.github.com/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Your site, can only have one.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It's at </a:t>
            </a:r>
            <a:r>
              <a:rPr lang="en" u="sng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4"/>
              </a:rPr>
              <a:t>https://username.github.io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(your username)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Project sites, you can have many,.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They're at </a:t>
            </a:r>
            <a:r>
              <a:rPr lang="en" u="sng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5"/>
              </a:rPr>
              <a:t>https://username.github.io/project</a:t>
            </a: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 (your username/repo name)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Your first production deploy!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Demo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Assignment: your first production deploy!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Deploy your page using github pages.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Deploying projects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Assignment: your second production deploy!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Deploy your page as a project using github pages.</a:t>
            </a:r>
          </a:p>
          <a:p>
            <a:pPr lvl="0" rt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One week down, twenty three to go!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Great handling of a lot of new knowledge!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You're asking all the right questions, and picking up on the details.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You're helping each other out!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And, most importantly, you're figuring out things on your own!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Shape 234" descr="one-man-band-playing-instruments-lancaster-pennsylvania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68974"/>
            <a:ext cx="9144000" cy="609107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Keep practicing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Build more stuff.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Try different layout.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Try different styling.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Need help with homework?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Questions? Comments? Dreams? Wishes?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Reminders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Homework is due Saturday.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Make sure you turn something in, even if you're not entirely happy with it. 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Office hours are 45m before class, and 30m after class.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Class slides, video, exercises, and homework are all posted on </a:t>
            </a:r>
            <a:r>
              <a:rPr lang="en" u="sng" dirty="0">
                <a:solidFill>
                  <a:schemeClr val="hlink"/>
                </a:solidFill>
                <a:latin typeface="Futura Medium" charset="0"/>
                <a:ea typeface="Futura Medium" charset="0"/>
                <a:cs typeface="Futura Medium" charset="0"/>
                <a:hlinkClick r:id="rId3"/>
              </a:rPr>
              <a:t>gitlab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How-Far-Weve-Come-Part-Deux-Large-Installed-Bryan-Larsen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204624" y="0"/>
            <a:ext cx="95532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How far we've come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How the modern web works and the role full-stack developers play.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We're using command line and git.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We're building websites with html and css.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Making real websites from designs.</a:t>
            </a:r>
          </a:p>
          <a:p>
            <a:pPr lvl="0">
              <a:spcBef>
                <a:spcPts val="0"/>
              </a:spcBef>
              <a:buNone/>
            </a:pPr>
            <a:endParaRPr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How far we've come</a:t>
            </a:r>
            <a:endParaRPr lang="en-US" dirty="0">
              <a:latin typeface="Futura Medium" charset="0"/>
              <a:ea typeface="Futura Medium" charset="0"/>
              <a:cs typeface="Futura Medium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In just one whirlwind week we’ve covered: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Futura Medium" charset="0"/>
              <a:ea typeface="Futura Medium" charset="0"/>
              <a:cs typeface="Futura Medium" charset="0"/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Full-Stack Development Conceptually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Terminal / </a:t>
            </a:r>
            <a:r>
              <a:rPr lang="en-US" dirty="0" err="1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Bash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HTML Syntax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Git</a:t>
            </a: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Concepts and Commands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CSS Purpose, Syntax, and Styles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Floating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Positioning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Box Model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dirty="0">
                <a:solidFill>
                  <a:schemeClr val="tx1"/>
                </a:solidFill>
                <a:latin typeface="Futura Medium" charset="0"/>
                <a:ea typeface="Futura Medium" charset="0"/>
                <a:cs typeface="Futura Medium" charset="0"/>
              </a:rPr>
              <a:t> Chrome Dev Tools</a:t>
            </a:r>
          </a:p>
          <a:p>
            <a:pPr>
              <a:spcAft>
                <a:spcPts val="0"/>
              </a:spcAft>
            </a:pPr>
            <a:endParaRPr lang="en-US" dirty="0">
              <a:solidFill>
                <a:schemeClr val="tx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1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Shape 91" descr="exasperated-kid.jpg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470875"/>
            <a:ext cx="9143999" cy="60852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Confused? Questions?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What’s 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not 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clicking?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What's next?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Deploying code for the world to see.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Mobile and responsive design.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Browser wars and css resets.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Using those cool fonts and other cool css.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Using style frameworks like bootstrap.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256767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Futura Medium" charset="0"/>
                <a:ea typeface="Futura Medium" charset="0"/>
                <a:cs typeface="Futura Medium" charset="0"/>
              </a:rPr>
              <a:t>Chrome DevTools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95077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Useful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adding backgrounds to see what the containers are doing.</a:t>
            </a:r>
          </a:p>
          <a:p>
            <a:pPr marL="457200" lvl="0" indent="-22860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adding borders to see where the margin vs padding is.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fiddling with sizes and colors (font, width, height, </a:t>
            </a:r>
            <a:r>
              <a:rPr lang="en" dirty="0" err="1">
                <a:latin typeface="Futura Medium" charset="0"/>
                <a:ea typeface="Futura Medium" charset="0"/>
                <a:cs typeface="Futura Medium" charset="0"/>
              </a:rPr>
              <a:t>etc</a:t>
            </a: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).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adding, moving, and removing elements.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>
                <a:latin typeface="Futura Medium" charset="0"/>
                <a:ea typeface="Futura Medium" charset="0"/>
                <a:cs typeface="Futura Medium" charset="0"/>
              </a:rPr>
              <a:t>debugging: what's there, vs what you thought would be there.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FF"/>
                </a:solidFill>
                <a:latin typeface="Futura Medium" charset="0"/>
                <a:ea typeface="Futura Medium" charset="0"/>
                <a:cs typeface="Futura Medium" charset="0"/>
              </a:rPr>
              <a:t>Fun</a:t>
            </a:r>
          </a:p>
          <a:p>
            <a:pPr marL="457200" lvl="0" indent="-228600">
              <a:spcBef>
                <a:spcPts val="0"/>
              </a:spcBef>
            </a:pPr>
            <a:r>
              <a:rPr lang="en-US" dirty="0" smtClean="0">
                <a:latin typeface="Futura Medium" charset="0"/>
                <a:ea typeface="Futura Medium" charset="0"/>
                <a:cs typeface="Futura Medium" charset="0"/>
              </a:rPr>
              <a:t>Make arbitrary edits and changes to a website</a:t>
            </a:r>
            <a:r>
              <a:rPr lang="en" dirty="0" smtClean="0">
                <a:latin typeface="Futura Medium" charset="0"/>
                <a:ea typeface="Futura Medium" charset="0"/>
                <a:cs typeface="Futura Medium" charset="0"/>
              </a:rPr>
              <a:t>.</a:t>
            </a:r>
            <a:endParaRPr lang="en" dirty="0">
              <a:latin typeface="Futura Medium" charset="0"/>
              <a:ea typeface="Futura Medium" charset="0"/>
              <a:cs typeface="Futura Medium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1071</Words>
  <Application>Microsoft Macintosh PowerPoint</Application>
  <PresentationFormat>On-screen Show (16:9)</PresentationFormat>
  <Paragraphs>143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Futura Medium</vt:lpstr>
      <vt:lpstr>Oswald</vt:lpstr>
      <vt:lpstr>Average</vt:lpstr>
      <vt:lpstr>Arial</vt:lpstr>
      <vt:lpstr>slate</vt:lpstr>
      <vt:lpstr>Going Live</vt:lpstr>
      <vt:lpstr>One week down, twenty three to go!</vt:lpstr>
      <vt:lpstr>One week down, twenty three to go!</vt:lpstr>
      <vt:lpstr>Reminders</vt:lpstr>
      <vt:lpstr>How far we've come</vt:lpstr>
      <vt:lpstr>How far we've come</vt:lpstr>
      <vt:lpstr>Confused? Questions?</vt:lpstr>
      <vt:lpstr>What's next?</vt:lpstr>
      <vt:lpstr>Chrome DevTools</vt:lpstr>
      <vt:lpstr>Chrome DevTools </vt:lpstr>
      <vt:lpstr>Assignment: entertain your peers</vt:lpstr>
      <vt:lpstr>Assignment: Modify your own site.</vt:lpstr>
      <vt:lpstr>All these tags, what's the difference?</vt:lpstr>
      <vt:lpstr>All these tags, what's the difference?</vt:lpstr>
      <vt:lpstr>All these tags, what's the difference?</vt:lpstr>
      <vt:lpstr>What do I use? Follow convention.</vt:lpstr>
      <vt:lpstr>So many ways to do the same thing!</vt:lpstr>
      <vt:lpstr>So many ways to do the same thing!</vt:lpstr>
      <vt:lpstr>So many ways to do the same thing!</vt:lpstr>
      <vt:lpstr>Organizing code (CSS)</vt:lpstr>
      <vt:lpstr>Organizing code (CSS) </vt:lpstr>
      <vt:lpstr>The browser wars</vt:lpstr>
      <vt:lpstr>CSS resets</vt:lpstr>
      <vt:lpstr>Assignment: Reset</vt:lpstr>
      <vt:lpstr>Your first production deploy!</vt:lpstr>
      <vt:lpstr>Your first production deploy!</vt:lpstr>
      <vt:lpstr>Assignment: your first production deploy!</vt:lpstr>
      <vt:lpstr>Deploying projects</vt:lpstr>
      <vt:lpstr>Assignment: your second production deploy!</vt:lpstr>
      <vt:lpstr>Keep practicing</vt:lpstr>
      <vt:lpstr>Need help with homework?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Live</dc:title>
  <cp:lastModifiedBy>Derek Swingley</cp:lastModifiedBy>
  <cp:revision>6</cp:revision>
  <dcterms:modified xsi:type="dcterms:W3CDTF">2017-04-12T01:15:30Z</dcterms:modified>
</cp:coreProperties>
</file>