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9" r:id="rId16"/>
    <p:sldId id="268" r:id="rId17"/>
    <p:sldId id="274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/>
    <p:restoredTop sz="90201"/>
  </p:normalViewPr>
  <p:slideViewPr>
    <p:cSldViewPr snapToGrid="0" snapToObjects="1">
      <p:cViewPr varScale="1">
        <p:scale>
          <a:sx n="85" d="100"/>
          <a:sy n="85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46166-35DC-2B46-A754-4BBAA6B017E2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5B743-D281-FF4C-BEF3-72FD955F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4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developer.mozilla.org/en-US/docs/Web/CSS/Pseudo-classes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://getbootstrap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www.codeschool.com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www.khanacademy.org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www.csszengarden.com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hackerrank.com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2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fillerama.io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typeplate.com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fonts.google.com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fontawesome.io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https://developer.mozilla.org/en-US/docs/Web/CSS/Pseudo-classes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Slack out the file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http://getbootstrap.com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nts.googl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CSS/Pseudo-class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etbootstrap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Styling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University of California, San Diego -- Coding </a:t>
            </a:r>
            <a:r>
              <a:rPr lang="en-US" dirty="0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6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only have so many fonts, and fonts you use must be on the machine.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 course we’d like to use custom fonts, the defaults are so boring.</a:t>
            </a:r>
          </a:p>
          <a:p>
            <a:r>
              <a:rPr lang="en-US" dirty="0" smtClean="0"/>
              <a:t>There is a way: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3"/>
              </a:rPr>
              <a:t>://fonts.google.com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0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Google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Re-use your </a:t>
            </a:r>
            <a:r>
              <a:rPr lang="en-US" dirty="0"/>
              <a:t>HTML Document </a:t>
            </a:r>
            <a:r>
              <a:rPr lang="en-US" dirty="0" smtClean="0"/>
              <a:t>and incorporate </a:t>
            </a:r>
            <a:r>
              <a:rPr lang="en-US" dirty="0"/>
              <a:t>2-3 custom Google fonts into the page. </a:t>
            </a:r>
          </a:p>
          <a:p>
            <a:r>
              <a:rPr lang="en-US" dirty="0" smtClean="0"/>
              <a:t>Bonus: If </a:t>
            </a:r>
            <a:r>
              <a:rPr lang="en-US" dirty="0"/>
              <a:t>you finish early, read about Font Awesome icons and see if you can figure out how to incorporate </a:t>
            </a:r>
            <a:r>
              <a:rPr lang="en-US" dirty="0" smtClean="0"/>
              <a:t>it. </a:t>
            </a:r>
          </a:p>
          <a:p>
            <a:r>
              <a:rPr lang="en-US" dirty="0"/>
              <a:t>When finished, take a screenshot and post it on slack.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special keywords to selectors which indicate a state.</a:t>
            </a:r>
          </a:p>
          <a:p>
            <a:r>
              <a:rPr lang="en-US" dirty="0" smtClean="0"/>
              <a:t>For example: you can use the :hover pseudo-class to apply style when something has the mouse over it.</a:t>
            </a:r>
          </a:p>
          <a:p>
            <a:r>
              <a:rPr lang="en-US" dirty="0"/>
              <a:t>Pseudo-classes can include any style, </a:t>
            </a:r>
            <a:r>
              <a:rPr lang="en-US" dirty="0" smtClean="0"/>
              <a:t>and can </a:t>
            </a:r>
            <a:r>
              <a:rPr lang="en-US" dirty="0"/>
              <a:t>also be applied to parents. E.g</a:t>
            </a:r>
            <a:r>
              <a:rPr lang="en-US" dirty="0" smtClean="0"/>
              <a:t>. </a:t>
            </a:r>
            <a:r>
              <a:rPr lang="en-US" dirty="0" err="1" smtClean="0"/>
              <a:t>p:hover</a:t>
            </a:r>
            <a:r>
              <a:rPr lang="en-US" dirty="0" smtClean="0"/>
              <a:t> a {</a:t>
            </a:r>
            <a:r>
              <a:rPr lang="en-US" dirty="0" err="1" smtClean="0"/>
              <a:t>color:darkblue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A complete list of pseudo-classes can be found in the CSS documentation 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developer.mozilla.org/en-US/docs/Web/CSS/Pseudo-classes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4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Re-use your HTML Document and </a:t>
            </a:r>
            <a:r>
              <a:rPr lang="en-US" dirty="0" smtClean="0"/>
              <a:t>incorporate pseudo-classes to change element style based on state.</a:t>
            </a:r>
          </a:p>
        </p:txBody>
      </p:sp>
    </p:spTree>
    <p:extLst>
      <p:ext uri="{BB962C8B-B14F-4D97-AF65-F5344CB8AC3E}">
        <p14:creationId xmlns:p14="http://schemas.microsoft.com/office/powerpoint/2010/main" val="94196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Style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up and examine the file.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ook at it in the browser, and in your editor.</a:t>
            </a:r>
          </a:p>
          <a:p>
            <a:r>
              <a:rPr lang="en-US" dirty="0" smtClean="0"/>
              <a:t>Where is the style coming from?</a:t>
            </a:r>
          </a:p>
          <a:p>
            <a:r>
              <a:rPr lang="en-US" dirty="0" smtClean="0"/>
              <a:t>How are the elements being styled?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1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took all the useful CSS they had, and made a project for it.</a:t>
            </a:r>
          </a:p>
          <a:p>
            <a:r>
              <a:rPr lang="en-US" dirty="0" smtClean="0"/>
              <a:t>Never again would you have to code up the basics.</a:t>
            </a:r>
          </a:p>
          <a:p>
            <a:r>
              <a:rPr lang="en-US" dirty="0" smtClean="0"/>
              <a:t>You can find it at: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getbootstrap.com</a:t>
            </a:r>
            <a:endParaRPr lang="en-US" dirty="0" smtClean="0"/>
          </a:p>
          <a:p>
            <a:r>
              <a:rPr lang="en-US" dirty="0" smtClean="0"/>
              <a:t>LESS, SASS, bower, </a:t>
            </a:r>
            <a:r>
              <a:rPr lang="en-US" dirty="0" err="1" smtClean="0"/>
              <a:t>npm</a:t>
            </a:r>
            <a:r>
              <a:rPr lang="en-US" dirty="0" smtClean="0"/>
              <a:t>, WTF???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up and discuss bootstrap.</a:t>
            </a:r>
          </a:p>
          <a:p>
            <a:pPr lvl="1"/>
            <a:r>
              <a:rPr lang="en-US" dirty="0" smtClean="0"/>
              <a:t>Feel free to investigate it further while you chat.</a:t>
            </a:r>
          </a:p>
          <a:p>
            <a:r>
              <a:rPr lang="en-US" dirty="0" smtClean="0"/>
              <a:t>What are the benefits?</a:t>
            </a:r>
          </a:p>
          <a:p>
            <a:r>
              <a:rPr lang="en-US" dirty="0" smtClean="0"/>
              <a:t>What are the drawbacks?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4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1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up and implement bootstrap.</a:t>
            </a:r>
          </a:p>
          <a:p>
            <a:r>
              <a:rPr lang="en-US" dirty="0"/>
              <a:t>Re-use your HTML Document and incorporate </a:t>
            </a:r>
            <a:r>
              <a:rPr lang="en-US" dirty="0" smtClean="0"/>
              <a:t>three bootstrap elements into your page.</a:t>
            </a:r>
          </a:p>
          <a:p>
            <a:pPr lvl="1"/>
            <a:r>
              <a:rPr lang="en-US" dirty="0" smtClean="0"/>
              <a:t>First you’ll need to include the bootstrap library. Use the CDN version.</a:t>
            </a:r>
          </a:p>
          <a:p>
            <a:r>
              <a:rPr lang="en-US" dirty="0" smtClean="0"/>
              <a:t>When finished, take a screenshot and post it on slack.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7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revisiting our portfolio assignment, and giving it an upgrade.</a:t>
            </a:r>
          </a:p>
          <a:p>
            <a:r>
              <a:rPr lang="en-US" dirty="0" smtClean="0"/>
              <a:t>Create a responsive design that works at different resolutions.</a:t>
            </a:r>
          </a:p>
          <a:p>
            <a:r>
              <a:rPr lang="en-US" dirty="0" smtClean="0"/>
              <a:t>Incorporate Bootstrap and use it for your layout.</a:t>
            </a:r>
          </a:p>
          <a:p>
            <a:r>
              <a:rPr lang="en-US" dirty="0" smtClean="0"/>
              <a:t>Feel free to improve upon your portfolio given what you’ve learned.</a:t>
            </a:r>
          </a:p>
          <a:p>
            <a:r>
              <a:rPr lang="en-US" dirty="0" smtClean="0"/>
              <a:t>Submit both links to your </a:t>
            </a:r>
            <a:r>
              <a:rPr lang="en-US" dirty="0" err="1" smtClean="0"/>
              <a:t>github</a:t>
            </a:r>
            <a:r>
              <a:rPr lang="en-US" dirty="0" smtClean="0"/>
              <a:t> repo, and </a:t>
            </a:r>
            <a:r>
              <a:rPr lang="en-US" dirty="0" err="1" smtClean="0"/>
              <a:t>github</a:t>
            </a:r>
            <a:r>
              <a:rPr lang="en-US" dirty="0" smtClean="0"/>
              <a:t>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is due Saturday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Submit the link to your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repo.</a:t>
            </a:r>
            <a:endParaRPr lang="en-US" dirty="0"/>
          </a:p>
          <a:p>
            <a:r>
              <a:rPr lang="en-US" dirty="0"/>
              <a:t>Make sure you turn something in, even if you're not entirely happy with it. </a:t>
            </a:r>
          </a:p>
          <a:p>
            <a:r>
              <a:rPr lang="en-US" dirty="0"/>
              <a:t>Office hours are 45m before class, and 30m after class.</a:t>
            </a:r>
          </a:p>
          <a:p>
            <a:r>
              <a:rPr lang="en-US" dirty="0"/>
              <a:t>Class slides, video, exercises, and homework are all posted on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6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meant to be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</a:t>
            </a:r>
            <a:r>
              <a:rPr lang="en-US" dirty="0"/>
              <a:t>to </a:t>
            </a:r>
            <a:r>
              <a:rPr lang="en-US" dirty="0" smtClean="0"/>
              <a:t>keep </a:t>
            </a:r>
            <a:r>
              <a:rPr lang="en-US" dirty="0"/>
              <a:t>a fast pace. You’ve got a lot to learn.</a:t>
            </a:r>
          </a:p>
          <a:p>
            <a:r>
              <a:rPr lang="en-US" dirty="0" smtClean="0"/>
              <a:t>Homework is meant to be hard. It should be outside of your comfort zone.</a:t>
            </a:r>
          </a:p>
          <a:p>
            <a:r>
              <a:rPr lang="en-US" dirty="0" smtClean="0"/>
              <a:t>If it’s easy, you should try to make it harder. </a:t>
            </a:r>
          </a:p>
          <a:p>
            <a:pPr lvl="1"/>
            <a:r>
              <a:rPr lang="en-US" dirty="0" smtClean="0"/>
              <a:t>Do more, and more complicated. You’ll thank yourself later.</a:t>
            </a:r>
          </a:p>
          <a:p>
            <a:r>
              <a:rPr lang="en-US" dirty="0" smtClean="0"/>
              <a:t>There is always more to learn, get out there and find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from Monday?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not making sense?</a:t>
            </a:r>
          </a:p>
          <a:p>
            <a:r>
              <a:rPr lang="en-US" dirty="0" smtClean="0"/>
              <a:t>Something you want to know more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1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typography in CSS.</a:t>
            </a:r>
          </a:p>
          <a:p>
            <a:r>
              <a:rPr lang="en-US" dirty="0" smtClean="0"/>
              <a:t>Pseudo-classes in CSS.</a:t>
            </a:r>
          </a:p>
          <a:p>
            <a:r>
              <a:rPr lang="en-US" dirty="0" smtClean="0"/>
              <a:t>The amazing Twitter Bootstrap.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2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art and technique of arranging type to make written language legible, readable, and appealing when </a:t>
            </a:r>
            <a:r>
              <a:rPr lang="en-US" dirty="0" smtClean="0"/>
              <a:t>displayed.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5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695" y="-148818"/>
            <a:ext cx="12657221" cy="71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Height: distance between lines of text on the page.</a:t>
            </a:r>
          </a:p>
          <a:p>
            <a:r>
              <a:rPr lang="en-US" dirty="0" smtClean="0"/>
              <a:t>Font Size: Size of lettering.</a:t>
            </a:r>
          </a:p>
          <a:p>
            <a:r>
              <a:rPr lang="en-US" dirty="0" smtClean="0"/>
              <a:t>Line Length: How long a line of text should be.</a:t>
            </a:r>
          </a:p>
          <a:p>
            <a:pPr lvl="1"/>
            <a:r>
              <a:rPr lang="en-US" dirty="0" smtClean="0"/>
              <a:t>NOTE: defined by the width of the container.</a:t>
            </a:r>
          </a:p>
          <a:p>
            <a:r>
              <a:rPr lang="en-US" dirty="0" smtClean="0"/>
              <a:t>Letter Spacing: width between letters.</a:t>
            </a:r>
          </a:p>
          <a:p>
            <a:r>
              <a:rPr lang="en-US" dirty="0" smtClean="0"/>
              <a:t>Sans vs 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Serif</a:t>
            </a:r>
            <a:r>
              <a:rPr lang="en-US" dirty="0" smtClean="0"/>
              <a:t>: whether the font has tails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3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 block of text using a Lorem Ipsum Generator. Incorporate it into an HTML Document. </a:t>
            </a:r>
          </a:p>
          <a:p>
            <a:r>
              <a:rPr lang="en-US" dirty="0" smtClean="0"/>
              <a:t>Then </a:t>
            </a:r>
            <a:r>
              <a:rPr lang="en-US" dirty="0"/>
              <a:t>use CSS styling to modify the:</a:t>
            </a:r>
          </a:p>
          <a:p>
            <a:pPr lvl="1"/>
            <a:r>
              <a:rPr lang="en-US" dirty="0" smtClean="0"/>
              <a:t>Font-family</a:t>
            </a:r>
            <a:endParaRPr lang="en-US" dirty="0"/>
          </a:p>
          <a:p>
            <a:pPr lvl="1"/>
            <a:r>
              <a:rPr lang="en-US" dirty="0"/>
              <a:t>Font-size</a:t>
            </a:r>
          </a:p>
          <a:p>
            <a:pPr lvl="1"/>
            <a:r>
              <a:rPr lang="en-US" dirty="0"/>
              <a:t>Font-weight</a:t>
            </a:r>
          </a:p>
          <a:p>
            <a:pPr lvl="1"/>
            <a:r>
              <a:rPr lang="en-US" dirty="0"/>
              <a:t>Line-height</a:t>
            </a:r>
          </a:p>
          <a:p>
            <a:pPr lvl="1"/>
            <a:r>
              <a:rPr lang="en-US" dirty="0" smtClean="0"/>
              <a:t>Letter-spacing</a:t>
            </a:r>
            <a:endParaRPr lang="en-US" dirty="0"/>
          </a:p>
          <a:p>
            <a:r>
              <a:rPr lang="en-US" dirty="0" smtClean="0"/>
              <a:t>Bonus: If </a:t>
            </a:r>
            <a:r>
              <a:rPr lang="en-US" dirty="0"/>
              <a:t>you finish early, read about </a:t>
            </a:r>
            <a:r>
              <a:rPr lang="en-US" dirty="0" err="1"/>
              <a:t>TypePlate</a:t>
            </a:r>
            <a:r>
              <a:rPr lang="en-US" dirty="0"/>
              <a:t> and see if you can figure out how to incorporate it into your site (http://</a:t>
            </a:r>
            <a:r>
              <a:rPr lang="en-US" dirty="0" err="1"/>
              <a:t>typeplate.com</a:t>
            </a:r>
            <a:r>
              <a:rPr lang="en-US" dirty="0"/>
              <a:t>/).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41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393</TotalTime>
  <Words>781</Words>
  <Application>Microsoft Macintosh PowerPoint</Application>
  <PresentationFormat>Widescreen</PresentationFormat>
  <Paragraphs>102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American Typewriter</vt:lpstr>
      <vt:lpstr>Calibri</vt:lpstr>
      <vt:lpstr>Century Gothic</vt:lpstr>
      <vt:lpstr>Wingdings 3</vt:lpstr>
      <vt:lpstr>Arial</vt:lpstr>
      <vt:lpstr>Wisp</vt:lpstr>
      <vt:lpstr>Advanced Styling</vt:lpstr>
      <vt:lpstr>Reminders</vt:lpstr>
      <vt:lpstr>It’s meant to be challenging</vt:lpstr>
      <vt:lpstr>Any questions from Monday?</vt:lpstr>
      <vt:lpstr>Today’s goals</vt:lpstr>
      <vt:lpstr>Typography</vt:lpstr>
      <vt:lpstr>PowerPoint Presentation</vt:lpstr>
      <vt:lpstr>Typography</vt:lpstr>
      <vt:lpstr>Assignment: Typography</vt:lpstr>
      <vt:lpstr>Google Fonts</vt:lpstr>
      <vt:lpstr>Assignment: Google Fonts</vt:lpstr>
      <vt:lpstr>Pseudo-classes</vt:lpstr>
      <vt:lpstr>Assignment: Pseudo-classes</vt:lpstr>
      <vt:lpstr>Assignment: Style Libraries</vt:lpstr>
      <vt:lpstr>Twitter Bootstrap</vt:lpstr>
      <vt:lpstr>Assignment: Bootstrap</vt:lpstr>
      <vt:lpstr>Bootstrap components</vt:lpstr>
      <vt:lpstr>Assignment: Components</vt:lpstr>
      <vt:lpstr>Homework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???</dc:title>
  <dc:creator>Microsoft Office User</dc:creator>
  <cp:lastModifiedBy>Microsoft Office User</cp:lastModifiedBy>
  <cp:revision>23</cp:revision>
  <dcterms:created xsi:type="dcterms:W3CDTF">2017-04-12T15:40:42Z</dcterms:created>
  <dcterms:modified xsi:type="dcterms:W3CDTF">2017-04-12T22:14:32Z</dcterms:modified>
</cp:coreProperties>
</file>