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2" r:id="rId4"/>
    <p:sldId id="275" r:id="rId5"/>
    <p:sldId id="258" r:id="rId6"/>
    <p:sldId id="259" r:id="rId7"/>
    <p:sldId id="260" r:id="rId8"/>
    <p:sldId id="261" r:id="rId9"/>
    <p:sldId id="262" r:id="rId10"/>
    <p:sldId id="276" r:id="rId11"/>
    <p:sldId id="277" r:id="rId12"/>
    <p:sldId id="278" r:id="rId13"/>
    <p:sldId id="279" r:id="rId14"/>
    <p:sldId id="280" r:id="rId15"/>
    <p:sldId id="263" r:id="rId16"/>
    <p:sldId id="264" r:id="rId17"/>
    <p:sldId id="265" r:id="rId18"/>
    <p:sldId id="266" r:id="rId19"/>
    <p:sldId id="281" r:id="rId20"/>
    <p:sldId id="282" r:id="rId21"/>
    <p:sldId id="267" r:id="rId22"/>
    <p:sldId id="283" r:id="rId23"/>
    <p:sldId id="271" r:id="rId24"/>
    <p:sldId id="269" r:id="rId25"/>
    <p:sldId id="268" r:id="rId26"/>
    <p:sldId id="274" r:id="rId27"/>
    <p:sldId id="273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5"/>
    <p:restoredTop sz="89423"/>
  </p:normalViewPr>
  <p:slideViewPr>
    <p:cSldViewPr snapToGrid="0" snapToObjects="1">
      <p:cViewPr>
        <p:scale>
          <a:sx n="80" d="100"/>
          <a:sy n="8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46166-35DC-2B46-A754-4BBAA6B017E2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B743-D281-FF4C-BEF3-72FD955FA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getbootstrap.com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developer.mozilla.org/en-US/docs/Web/CSS/Pseudo-classes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for someone to fill in the blanks.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common </a:t>
            </a:r>
            <a:r>
              <a:rPr lang="en-US" dirty="0" err="1" smtClean="0"/>
              <a:t>psuedo</a:t>
            </a:r>
            <a:r>
              <a:rPr lang="en-US" dirty="0" smtClean="0"/>
              <a:t> class you’ll deal</a:t>
            </a:r>
            <a:r>
              <a:rPr lang="en-US" baseline="0" dirty="0" smtClean="0"/>
              <a:t> with…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16.</a:t>
            </a:r>
          </a:p>
          <a:p>
            <a:endParaRPr lang="en-US" dirty="0" smtClean="0"/>
          </a:p>
          <a:p>
            <a:r>
              <a:rPr lang="en-US" dirty="0" smtClean="0"/>
              <a:t>How long would it take to build this? </a:t>
            </a:r>
          </a:p>
          <a:p>
            <a:endParaRPr lang="en-US" dirty="0" smtClean="0"/>
          </a:p>
          <a:p>
            <a:r>
              <a:rPr lang="en-US" dirty="0" smtClean="0"/>
              <a:t>Show the responsive shuffle.</a:t>
            </a:r>
          </a:p>
          <a:p>
            <a:endParaRPr lang="en-US" dirty="0" smtClean="0"/>
          </a:p>
          <a:p>
            <a:r>
              <a:rPr lang="en-US" dirty="0" smtClean="0"/>
              <a:t>There’s got to be a better way…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17.</a:t>
            </a:r>
          </a:p>
          <a:p>
            <a:endParaRPr lang="en-US" dirty="0" smtClean="0"/>
          </a:p>
          <a:p>
            <a:r>
              <a:rPr lang="en-US" dirty="0" smtClean="0"/>
              <a:t>Slack out the file</a:t>
            </a:r>
            <a:r>
              <a:rPr lang="en-US" baseline="0" dirty="0" smtClean="0"/>
              <a:t>:  4-WheresCSS/bootstrap-</a:t>
            </a:r>
            <a:r>
              <a:rPr lang="en-US" baseline="0" dirty="0" err="1" smtClean="0"/>
              <a:t>powered.html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8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http://getbootstrap.com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22.</a:t>
            </a:r>
          </a:p>
          <a:p>
            <a:endParaRPr lang="en-US" dirty="0" smtClean="0"/>
          </a:p>
          <a:p>
            <a:r>
              <a:rPr lang="en-US" dirty="0" smtClean="0"/>
              <a:t>Buttons:  http://</a:t>
            </a:r>
            <a:r>
              <a:rPr lang="en-US" dirty="0" err="1" smtClean="0"/>
              <a:t>getbootstrap.com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/#buttons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www.codeschool.com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www.khanacademy.org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www.csszengarden.com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hackerrank.com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…or other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</a:t>
            </a:r>
            <a:r>
              <a:rPr lang="en-US" baseline="0" dirty="0" smtClean="0"/>
              <a:t> lifted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 page on </a:t>
            </a:r>
            <a:r>
              <a:rPr lang="en-US" baseline="0" dirty="0" err="1" smtClean="0"/>
              <a:t>monospace</a:t>
            </a:r>
            <a:r>
              <a:rPr lang="en-US" baseline="0" dirty="0" smtClean="0"/>
              <a:t> fonts.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fillerama.io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typeplate.com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fonts.google.com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fontawesome.io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https://developer.mozilla.org/en-US/docs/Web/CSS/Pseudo-classes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will be a test? At the very least… :hover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5B743-D281-FF4C-BEF3-72FD955FA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nts.google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Pseudo-class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getbootstrap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from 30,000 Feet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California, San Diego -- Coding </a:t>
            </a:r>
            <a:r>
              <a:rPr lang="en-US" dirty="0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11025"/>
          </a:xfrm>
        </p:spPr>
      </p:pic>
    </p:spTree>
    <p:extLst>
      <p:ext uri="{BB962C8B-B14F-4D97-AF65-F5344CB8AC3E}">
        <p14:creationId xmlns:p14="http://schemas.microsoft.com/office/powerpoint/2010/main" val="4373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3025"/>
            <a:ext cx="12192000" cy="8811025"/>
          </a:xfrm>
        </p:spPr>
      </p:pic>
    </p:spTree>
    <p:extLst>
      <p:ext uri="{BB962C8B-B14F-4D97-AF65-F5344CB8AC3E}">
        <p14:creationId xmlns:p14="http://schemas.microsoft.com/office/powerpoint/2010/main" val="15423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i.stack.imgur.com/wZta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97" y="1225355"/>
            <a:ext cx="8526007" cy="440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dncms.fonts.net/images/6bff0c2cdbbcca14/A.SerifSans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53" y="1021696"/>
            <a:ext cx="8701095" cy="48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50" y="1810371"/>
            <a:ext cx="8519100" cy="3237258"/>
          </a:xfrm>
        </p:spPr>
      </p:pic>
    </p:spTree>
    <p:extLst>
      <p:ext uri="{BB962C8B-B14F-4D97-AF65-F5344CB8AC3E}">
        <p14:creationId xmlns:p14="http://schemas.microsoft.com/office/powerpoint/2010/main" val="20245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block of text using a Lorem Ipsum Generator. </a:t>
            </a:r>
            <a:endParaRPr lang="en-US" dirty="0" smtClean="0"/>
          </a:p>
          <a:p>
            <a:r>
              <a:rPr lang="en-US" dirty="0" smtClean="0"/>
              <a:t>Incorporate </a:t>
            </a:r>
            <a:r>
              <a:rPr lang="en-US" dirty="0"/>
              <a:t>it into an HTML Document. </a:t>
            </a:r>
          </a:p>
          <a:p>
            <a:r>
              <a:rPr lang="en-US" dirty="0" smtClean="0"/>
              <a:t>Then </a:t>
            </a:r>
            <a:r>
              <a:rPr lang="en-US" dirty="0"/>
              <a:t>use CSS styling to modify the: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ont-family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ont-size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ont-weight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ine-height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etter-spacing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text-transform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Bonus: read </a:t>
            </a:r>
            <a:r>
              <a:rPr lang="en-US" dirty="0"/>
              <a:t>about </a:t>
            </a:r>
            <a:r>
              <a:rPr lang="en-US" dirty="0" err="1"/>
              <a:t>TypePlate</a:t>
            </a:r>
            <a:r>
              <a:rPr lang="en-US" dirty="0"/>
              <a:t> and see if you can figure out how to incorporate it into your site (http://</a:t>
            </a:r>
            <a:r>
              <a:rPr lang="en-US" dirty="0" err="1"/>
              <a:t>typeplate.com</a:t>
            </a:r>
            <a:r>
              <a:rPr lang="en-US" dirty="0"/>
              <a:t>/).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only have so many fonts, and fonts you use must be on the machine.</a:t>
            </a:r>
          </a:p>
          <a:p>
            <a:r>
              <a:rPr lang="en-US" dirty="0" smtClean="0"/>
              <a:t>The defaults are so boring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 can we use </a:t>
            </a:r>
            <a:r>
              <a:rPr lang="en-US" dirty="0"/>
              <a:t>custom </a:t>
            </a:r>
            <a:r>
              <a:rPr lang="en-US" dirty="0" smtClean="0"/>
              <a:t>fonts</a:t>
            </a:r>
            <a:r>
              <a:rPr lang="en-US" dirty="0"/>
              <a:t> </a:t>
            </a:r>
            <a:r>
              <a:rPr lang="en-US" dirty="0" smtClean="0"/>
              <a:t>for everyone to see?</a:t>
            </a:r>
          </a:p>
          <a:p>
            <a:r>
              <a:rPr lang="en-US" dirty="0" smtClean="0"/>
              <a:t>There is a way: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://fonts.google.com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Re-use your </a:t>
            </a:r>
            <a:r>
              <a:rPr lang="en-US" dirty="0"/>
              <a:t>HTML Document </a:t>
            </a:r>
            <a:r>
              <a:rPr lang="en-US" dirty="0" smtClean="0"/>
              <a:t>and incorporate </a:t>
            </a:r>
            <a:r>
              <a:rPr lang="en-US" dirty="0"/>
              <a:t>2-3 custom Google fonts into the page. </a:t>
            </a:r>
          </a:p>
          <a:p>
            <a:r>
              <a:rPr lang="en-US" dirty="0" smtClean="0"/>
              <a:t>Bonus: read </a:t>
            </a:r>
            <a:r>
              <a:rPr lang="en-US" dirty="0"/>
              <a:t>about Font Awesome </a:t>
            </a:r>
            <a:r>
              <a:rPr lang="en-US" dirty="0" smtClean="0"/>
              <a:t>icons, incorporate it. </a:t>
            </a:r>
          </a:p>
          <a:p>
            <a:r>
              <a:rPr lang="en-US" dirty="0"/>
              <a:t>When finished, take a screenshot and post it on slack.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keywords to combine with selectors which indicate a state.</a:t>
            </a:r>
          </a:p>
          <a:p>
            <a:r>
              <a:rPr lang="en-US" dirty="0" smtClean="0"/>
              <a:t>Example: you can use the :hover pseudo-class to apply style when something has the mouse over it.</a:t>
            </a:r>
          </a:p>
          <a:p>
            <a:r>
              <a:rPr lang="en-US" dirty="0"/>
              <a:t>Pseudo-classes can include any style, </a:t>
            </a:r>
            <a:r>
              <a:rPr lang="en-US" dirty="0" smtClean="0"/>
              <a:t>and can </a:t>
            </a:r>
            <a:r>
              <a:rPr lang="en-US" dirty="0"/>
              <a:t>also be applied to parents. E.g</a:t>
            </a:r>
            <a:r>
              <a:rPr lang="en-US" dirty="0" smtClean="0"/>
              <a:t>.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p:hover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 {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color:darkblue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;}</a:t>
            </a:r>
          </a:p>
          <a:p>
            <a:r>
              <a:rPr lang="en-US" dirty="0" smtClean="0"/>
              <a:t>A complete list of pseudo-classes can be found in the CSS documentation 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developer.mozilla.org/en-US/docs/Web/CSS/Pseudo-classes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569" y="69317"/>
            <a:ext cx="5662862" cy="67193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3264569" y="4395537"/>
            <a:ext cx="810126" cy="2727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Homework is due </a:t>
            </a:r>
            <a:r>
              <a:rPr lang="en-US" b="1" dirty="0" smtClean="0"/>
              <a:t>Saturday by 9 a.m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Submit the links to your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repo and associated </a:t>
            </a:r>
            <a:r>
              <a:rPr lang="en-US" dirty="0" err="1" smtClean="0"/>
              <a:t>github</a:t>
            </a:r>
            <a:r>
              <a:rPr lang="en-US" dirty="0" smtClean="0"/>
              <a:t> pages.</a:t>
            </a:r>
            <a:endParaRPr lang="en-US" dirty="0"/>
          </a:p>
          <a:p>
            <a:r>
              <a:rPr lang="en-US" dirty="0"/>
              <a:t>Make sure you turn something in, even if you're not entirely happy with it. </a:t>
            </a:r>
          </a:p>
          <a:p>
            <a:r>
              <a:rPr lang="en-US" dirty="0"/>
              <a:t>Office hours are </a:t>
            </a:r>
            <a:r>
              <a:rPr lang="en-US" dirty="0" smtClean="0"/>
              <a:t>___ </a:t>
            </a:r>
            <a:r>
              <a:rPr lang="en-US" dirty="0"/>
              <a:t>before class, and </a:t>
            </a:r>
            <a:r>
              <a:rPr lang="en-US" dirty="0" smtClean="0"/>
              <a:t>___ </a:t>
            </a:r>
            <a:r>
              <a:rPr lang="en-US" dirty="0"/>
              <a:t>after class.</a:t>
            </a:r>
          </a:p>
          <a:p>
            <a:r>
              <a:rPr lang="en-US" dirty="0"/>
              <a:t>Class slides, video, exercises, and homework are all posted on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s://developers.google.com/web/fundamentals/design-and-ui/input/touch/images/button-st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838200"/>
            <a:ext cx="8636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Re-use your HTML Document and </a:t>
            </a:r>
            <a:r>
              <a:rPr lang="en-US" dirty="0" smtClean="0"/>
              <a:t>incorporate pseudo-classes to change element style based on state.</a:t>
            </a:r>
          </a:p>
        </p:txBody>
      </p:sp>
    </p:spTree>
    <p:extLst>
      <p:ext uri="{BB962C8B-B14F-4D97-AF65-F5344CB8AC3E}">
        <p14:creationId xmlns:p14="http://schemas.microsoft.com/office/powerpoint/2010/main" val="9419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0" y="296528"/>
            <a:ext cx="10209540" cy="62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Style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and examine the file.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ook at it in the browser, and in your editor.</a:t>
            </a:r>
          </a:p>
          <a:p>
            <a:r>
              <a:rPr lang="en-US" dirty="0" smtClean="0"/>
              <a:t>Where is the style coming from?</a:t>
            </a:r>
          </a:p>
          <a:p>
            <a:r>
              <a:rPr lang="en-US" dirty="0" smtClean="0"/>
              <a:t>How are the elements being styled?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took all the useful CSS they had, and made a project for it.</a:t>
            </a:r>
          </a:p>
          <a:p>
            <a:r>
              <a:rPr lang="en-US" dirty="0" smtClean="0"/>
              <a:t>Never again would you have to code up the basics.</a:t>
            </a:r>
          </a:p>
          <a:p>
            <a:r>
              <a:rPr lang="en-US" dirty="0" smtClean="0"/>
              <a:t>You can find it at: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getbootstrap.com</a:t>
            </a:r>
            <a:endParaRPr lang="en-US" dirty="0" smtClean="0"/>
          </a:p>
          <a:p>
            <a:r>
              <a:rPr lang="en-US" dirty="0" smtClean="0"/>
              <a:t>LESS, SASS, bower, </a:t>
            </a:r>
            <a:r>
              <a:rPr lang="en-US" dirty="0" err="1" smtClean="0"/>
              <a:t>npm</a:t>
            </a:r>
            <a:r>
              <a:rPr lang="en-US" dirty="0" smtClean="0"/>
              <a:t>, WTF???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and discuss bootstrap.</a:t>
            </a:r>
          </a:p>
          <a:p>
            <a:pPr lvl="1"/>
            <a:r>
              <a:rPr lang="en-US" dirty="0" smtClean="0"/>
              <a:t>Feel free to investigate it further while you chat.</a:t>
            </a:r>
          </a:p>
          <a:p>
            <a:r>
              <a:rPr lang="en-US" dirty="0" smtClean="0"/>
              <a:t>What are the benefits?</a:t>
            </a:r>
          </a:p>
          <a:p>
            <a:r>
              <a:rPr lang="en-US" dirty="0" smtClean="0"/>
              <a:t>What are the drawbacks?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and implement bootstrap.</a:t>
            </a:r>
          </a:p>
          <a:p>
            <a:r>
              <a:rPr lang="en-US" dirty="0"/>
              <a:t>Re-use your HTML Document and incorporate </a:t>
            </a:r>
            <a:r>
              <a:rPr lang="en-US" dirty="0" smtClean="0"/>
              <a:t>three bootstrap elements into your page.</a:t>
            </a:r>
          </a:p>
          <a:p>
            <a:pPr lvl="1"/>
            <a:r>
              <a:rPr lang="en-US" dirty="0" smtClean="0"/>
              <a:t>First you’ll need to include the bootstrap library. Use the CDN version.</a:t>
            </a:r>
          </a:p>
          <a:p>
            <a:r>
              <a:rPr lang="en-US" dirty="0" smtClean="0"/>
              <a:t>When finished, take a screenshot and post it on slack.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revisiting our portfolio assignment, and giving it an upgrade.</a:t>
            </a:r>
          </a:p>
          <a:p>
            <a:r>
              <a:rPr lang="en-US" dirty="0" smtClean="0"/>
              <a:t>Create a responsive design that works at different resolutions.</a:t>
            </a:r>
          </a:p>
          <a:p>
            <a:r>
              <a:rPr lang="en-US" dirty="0" smtClean="0"/>
              <a:t>Incorporate Bootstrap and use it for your layout.</a:t>
            </a:r>
          </a:p>
          <a:p>
            <a:r>
              <a:rPr lang="en-US" dirty="0" smtClean="0"/>
              <a:t>Feel free to improve upon your portfolio given what you’ve learned.</a:t>
            </a:r>
          </a:p>
          <a:p>
            <a:r>
              <a:rPr lang="en-US" dirty="0" smtClean="0"/>
              <a:t>Submit both links to your </a:t>
            </a:r>
            <a:r>
              <a:rPr lang="en-US" dirty="0" err="1" smtClean="0"/>
              <a:t>github</a:t>
            </a:r>
            <a:r>
              <a:rPr lang="en-US" dirty="0" smtClean="0"/>
              <a:t> repo, and </a:t>
            </a:r>
            <a:r>
              <a:rPr lang="en-US" dirty="0" err="1" smtClean="0"/>
              <a:t>github</a:t>
            </a:r>
            <a:r>
              <a:rPr lang="en-US" dirty="0" smtClean="0"/>
              <a:t>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meant to be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</a:t>
            </a:r>
            <a:r>
              <a:rPr lang="en-US" dirty="0"/>
              <a:t>a fast pace. You’ve got a lot to learn.</a:t>
            </a:r>
          </a:p>
          <a:p>
            <a:r>
              <a:rPr lang="en-US" dirty="0" smtClean="0"/>
              <a:t>Homework is meant to be hard. It should be outside of your comfort zone.</a:t>
            </a:r>
          </a:p>
          <a:p>
            <a:r>
              <a:rPr lang="en-US" dirty="0" smtClean="0"/>
              <a:t>If it’s easy, you should try to make it harder. </a:t>
            </a:r>
          </a:p>
          <a:p>
            <a:pPr lvl="1"/>
            <a:r>
              <a:rPr lang="en-US" dirty="0" err="1" smtClean="0"/>
              <a:t>lol</a:t>
            </a:r>
            <a:r>
              <a:rPr lang="en-US" dirty="0" smtClean="0"/>
              <a:t>, </a:t>
            </a:r>
            <a:r>
              <a:rPr lang="en-US" dirty="0" err="1" smtClean="0"/>
              <a:t>wut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Go above and beyond. </a:t>
            </a:r>
          </a:p>
          <a:p>
            <a:r>
              <a:rPr lang="en-US" dirty="0" smtClean="0"/>
              <a:t>There is always more to learn, get out there and find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237231"/>
            <a:ext cx="12192000" cy="90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from Tuesday?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not making sense?</a:t>
            </a:r>
          </a:p>
          <a:p>
            <a:r>
              <a:rPr lang="en-US" dirty="0" smtClean="0"/>
              <a:t>Something you want to know more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typography in CSS.</a:t>
            </a:r>
          </a:p>
          <a:p>
            <a:r>
              <a:rPr lang="en-US" dirty="0" smtClean="0"/>
              <a:t>Pseudo-classes in CSS.</a:t>
            </a:r>
          </a:p>
          <a:p>
            <a:r>
              <a:rPr lang="en-US" dirty="0" smtClean="0"/>
              <a:t>The amazing Twitter Bootstrap.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art and technique of arranging type to make written language legible, readable, and appealing when </a:t>
            </a:r>
            <a:r>
              <a:rPr lang="en-US" dirty="0" smtClean="0"/>
              <a:t>displayed.</a:t>
            </a:r>
          </a:p>
          <a:p>
            <a:r>
              <a:rPr lang="en-US" dirty="0" smtClean="0">
                <a:cs typeface="Arial" panose="020B0604020202020204" pitchFamily="34" charset="0"/>
              </a:rPr>
              <a:t>Visual </a:t>
            </a:r>
            <a:r>
              <a:rPr lang="en-US" dirty="0">
                <a:cs typeface="Arial" panose="020B0604020202020204" pitchFamily="34" charset="0"/>
              </a:rPr>
              <a:t>aesthetic and emotional identity of a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95" y="-148818"/>
            <a:ext cx="12657221" cy="71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Height: distance between lines of text on the page.</a:t>
            </a:r>
          </a:p>
          <a:p>
            <a:r>
              <a:rPr lang="en-US" dirty="0" smtClean="0"/>
              <a:t>Font Size: Size of lettering.</a:t>
            </a:r>
          </a:p>
          <a:p>
            <a:r>
              <a:rPr lang="en-US" dirty="0" smtClean="0"/>
              <a:t>Line Length: How long a line of text should be.</a:t>
            </a:r>
          </a:p>
          <a:p>
            <a:pPr lvl="1"/>
            <a:r>
              <a:rPr lang="en-US" dirty="0" smtClean="0"/>
              <a:t>NOTE: defined by the width of the container.</a:t>
            </a:r>
          </a:p>
          <a:p>
            <a:r>
              <a:rPr lang="en-US" dirty="0" smtClean="0"/>
              <a:t>Letter Spacing (Kerning): width between letters.</a:t>
            </a:r>
          </a:p>
          <a:p>
            <a:r>
              <a:rPr lang="en-US" dirty="0" smtClean="0"/>
              <a:t>Sans vs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Serif</a:t>
            </a:r>
            <a:r>
              <a:rPr lang="en-US" dirty="0" smtClean="0"/>
              <a:t>: whether the font has tails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88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1553</TotalTime>
  <Words>877</Words>
  <Application>Microsoft Macintosh PowerPoint</Application>
  <PresentationFormat>Widescreen</PresentationFormat>
  <Paragraphs>141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American Typewriter</vt:lpstr>
      <vt:lpstr>Arial</vt:lpstr>
      <vt:lpstr>Calibri</vt:lpstr>
      <vt:lpstr>Century Gothic</vt:lpstr>
      <vt:lpstr>Courier</vt:lpstr>
      <vt:lpstr>Wingdings 3</vt:lpstr>
      <vt:lpstr>Wisp</vt:lpstr>
      <vt:lpstr>CSS from 30,000 Feet</vt:lpstr>
      <vt:lpstr>Reminders</vt:lpstr>
      <vt:lpstr>It’s meant to be challenging</vt:lpstr>
      <vt:lpstr>PowerPoint Presentation</vt:lpstr>
      <vt:lpstr>Any questions from Tuesday?</vt:lpstr>
      <vt:lpstr>Today’s goals</vt:lpstr>
      <vt:lpstr>Typography</vt:lpstr>
      <vt:lpstr>PowerPoint Presentation</vt:lpstr>
      <vt:lpstr>Typography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Assignment: Typography</vt:lpstr>
      <vt:lpstr>Google Fonts</vt:lpstr>
      <vt:lpstr>Assignment: Google Fonts</vt:lpstr>
      <vt:lpstr>Pseudo-classes</vt:lpstr>
      <vt:lpstr>PowerPoint Presentation</vt:lpstr>
      <vt:lpstr>PowerPoint Presentation</vt:lpstr>
      <vt:lpstr>Assignment: Pseudo-classes</vt:lpstr>
      <vt:lpstr>PowerPoint Presentation</vt:lpstr>
      <vt:lpstr>Assignment: Style Libraries</vt:lpstr>
      <vt:lpstr>Twitter Bootstrap</vt:lpstr>
      <vt:lpstr>Assignment: Bootstrap</vt:lpstr>
      <vt:lpstr>Bootstrap components</vt:lpstr>
      <vt:lpstr>Assignment: Components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</dc:title>
  <dc:creator>Microsoft Office User</dc:creator>
  <cp:lastModifiedBy>Derek Swingley</cp:lastModifiedBy>
  <cp:revision>32</cp:revision>
  <dcterms:created xsi:type="dcterms:W3CDTF">2017-04-12T15:40:42Z</dcterms:created>
  <dcterms:modified xsi:type="dcterms:W3CDTF">2017-04-14T01:19:18Z</dcterms:modified>
</cp:coreProperties>
</file>