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61" r:id="rId4"/>
    <p:sldId id="257" r:id="rId5"/>
    <p:sldId id="258" r:id="rId6"/>
    <p:sldId id="274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6"/>
  </p:normalViewPr>
  <p:slideViewPr>
    <p:cSldViewPr snapToGrid="0" snapToObjects="1">
      <p:cViewPr varScale="1">
        <p:scale>
          <a:sx n="106" d="100"/>
          <a:sy n="106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F29AF-45E7-8F48-8D87-DB24845AFA1D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6F4C3-9BDC-1A49-A66F-35629B30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Guide/Expressions_and_Operator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joys of </a:t>
            </a:r>
            <a:r>
              <a:rPr lang="en-US" dirty="0" err="1" smtClean="0"/>
              <a:t>javascript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Boot </a:t>
            </a:r>
            <a:r>
              <a:rPr lang="en-US" dirty="0"/>
              <a:t>C</a:t>
            </a:r>
            <a:r>
              <a:rPr lang="en-US" dirty="0" smtClean="0"/>
              <a:t>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Expressions: working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 are the verbs of programming. </a:t>
            </a: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i="1" dirty="0" smtClean="0"/>
              <a:t>do</a:t>
            </a:r>
            <a:r>
              <a:rPr lang="en-US" dirty="0" smtClean="0"/>
              <a:t> stuff.</a:t>
            </a:r>
          </a:p>
          <a:p>
            <a:r>
              <a:rPr lang="en-US" dirty="0" smtClean="0"/>
              <a:t>Expressions can be used with variable, like we use nouns with verbs in a sentence.</a:t>
            </a:r>
          </a:p>
          <a:p>
            <a:endParaRPr lang="en-US" dirty="0"/>
          </a:p>
          <a:p>
            <a:r>
              <a:rPr lang="en-US" dirty="0" smtClean="0"/>
              <a:t>1 + 1;</a:t>
            </a:r>
          </a:p>
          <a:p>
            <a:r>
              <a:rPr lang="en-US" dirty="0" smtClean="0"/>
              <a:t>“java” + “script”</a:t>
            </a:r>
          </a:p>
          <a:p>
            <a:r>
              <a:rPr lang="en-US" dirty="0" smtClean="0"/>
              <a:t>true &amp;&amp; false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price = cost * quantity;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Chrome console for now.</a:t>
            </a:r>
          </a:p>
          <a:p>
            <a:pPr lvl="1"/>
            <a:r>
              <a:rPr lang="en-US" dirty="0" smtClean="0"/>
              <a:t>The console takes a line of </a:t>
            </a:r>
            <a:r>
              <a:rPr lang="en-US" dirty="0" err="1" smtClean="0"/>
              <a:t>javascript</a:t>
            </a:r>
            <a:r>
              <a:rPr lang="en-US" dirty="0" smtClean="0"/>
              <a:t>, executes it, and gives you the result.</a:t>
            </a:r>
          </a:p>
          <a:p>
            <a:r>
              <a:rPr lang="en-US" dirty="0" smtClean="0"/>
              <a:t>Later we’ll include </a:t>
            </a:r>
            <a:r>
              <a:rPr lang="en-US" dirty="0" err="1" smtClean="0"/>
              <a:t>javascript</a:t>
            </a:r>
            <a:r>
              <a:rPr lang="en-US" dirty="0" smtClean="0"/>
              <a:t> files in our html.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47" y="4069722"/>
            <a:ext cx="42672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console to set variables and execute expressions.</a:t>
            </a:r>
          </a:p>
          <a:p>
            <a:r>
              <a:rPr lang="en-US" dirty="0" smtClean="0"/>
              <a:t>Add two Numbers. </a:t>
            </a:r>
            <a:r>
              <a:rPr lang="en-US" i="1" dirty="0" smtClean="0"/>
              <a:t>You can try other math operations as well.</a:t>
            </a:r>
          </a:p>
          <a:p>
            <a:pPr lvl="1"/>
            <a:r>
              <a:rPr lang="en-US" dirty="0" smtClean="0"/>
              <a:t>Try using variables as well.</a:t>
            </a:r>
          </a:p>
          <a:p>
            <a:r>
              <a:rPr lang="en-US" dirty="0" smtClean="0"/>
              <a:t>Add two Strings. </a:t>
            </a:r>
          </a:p>
          <a:p>
            <a:pPr lvl="1"/>
            <a:r>
              <a:rPr lang="en-US" dirty="0"/>
              <a:t>Try using variables as well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(&amp;&amp;) two Booleans</a:t>
            </a:r>
          </a:p>
          <a:p>
            <a:pPr lvl="1"/>
            <a:r>
              <a:rPr lang="en-US" dirty="0"/>
              <a:t>Try using variables as well.</a:t>
            </a:r>
          </a:p>
          <a:p>
            <a:r>
              <a:rPr lang="en-US" dirty="0" smtClean="0"/>
              <a:t>Explore and try different combinations. Mix and match types. Try other operators.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developer.mozilla.org/en-US/docs/Web/JavaScript/Guide/Expressions_and_Operators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browser exposes the console to us in </a:t>
            </a:r>
            <a:r>
              <a:rPr lang="en-US" dirty="0" err="1" smtClean="0"/>
              <a:t>javascript</a:t>
            </a:r>
            <a:r>
              <a:rPr lang="en-US" dirty="0" smtClean="0"/>
              <a:t>, we can use log to write things to the console.</a:t>
            </a:r>
          </a:p>
          <a:p>
            <a:pPr lvl="1"/>
            <a:r>
              <a:rPr lang="en-US" dirty="0" err="1" smtClean="0"/>
              <a:t>console.log</a:t>
            </a:r>
            <a:r>
              <a:rPr lang="en-US" dirty="0" smtClean="0"/>
              <a:t>(“test”);</a:t>
            </a:r>
          </a:p>
          <a:p>
            <a:r>
              <a:rPr lang="en-US" dirty="0" smtClean="0"/>
              <a:t>We can also interact with the user through the browser. The browser can alert, prompt, and confirm.</a:t>
            </a:r>
          </a:p>
          <a:p>
            <a:pPr lvl="1"/>
            <a:r>
              <a:rPr lang="en-US" dirty="0" smtClean="0"/>
              <a:t>alert(“test”);//simply show a message</a:t>
            </a:r>
          </a:p>
          <a:p>
            <a:pPr lvl="1"/>
            <a:r>
              <a:rPr lang="en-US" dirty="0" smtClean="0"/>
              <a:t>confirm(“test”);//confirm yes or no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rompt(“test”);//ask the user for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include </a:t>
            </a:r>
            <a:r>
              <a:rPr lang="en-US" dirty="0" err="1" smtClean="0"/>
              <a:t>javascript</a:t>
            </a:r>
            <a:r>
              <a:rPr lang="en-US" dirty="0" smtClean="0"/>
              <a:t> files in our html using the &lt;script&gt; tag.</a:t>
            </a:r>
          </a:p>
          <a:p>
            <a:r>
              <a:rPr lang="en-US" dirty="0" smtClean="0"/>
              <a:t>Save a file with a .</a:t>
            </a:r>
            <a:r>
              <a:rPr lang="en-US" dirty="0" err="1" smtClean="0"/>
              <a:t>js</a:t>
            </a:r>
            <a:r>
              <a:rPr lang="en-US" dirty="0" smtClean="0"/>
              <a:t> extension.</a:t>
            </a:r>
          </a:p>
          <a:p>
            <a:pPr lvl="1"/>
            <a:r>
              <a:rPr lang="en-US" dirty="0" err="1" smtClean="0"/>
              <a:t>index.js</a:t>
            </a:r>
            <a:endParaRPr lang="en-US" dirty="0" smtClean="0"/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index.js</a:t>
            </a:r>
            <a:r>
              <a:rPr lang="en-US" dirty="0" smtClean="0"/>
              <a:t>”&gt;&lt;/script&gt;</a:t>
            </a:r>
          </a:p>
          <a:p>
            <a:pPr lvl="1"/>
            <a:r>
              <a:rPr lang="en-US" dirty="0" smtClean="0"/>
              <a:t>Or just place script in the &lt;script&gt; tag as we can with &lt;style&gt;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include &amp; communicate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HTML Document, and include a &lt;script&gt;.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console.log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Use prompt().</a:t>
            </a:r>
          </a:p>
          <a:p>
            <a:pPr lvl="1"/>
            <a:r>
              <a:rPr lang="en-US" dirty="0" smtClean="0"/>
              <a:t>Place the value from prompt in a variable, </a:t>
            </a:r>
            <a:r>
              <a:rPr lang="en-US" dirty="0"/>
              <a:t>and </a:t>
            </a:r>
            <a:r>
              <a:rPr lang="en-US" dirty="0" err="1"/>
              <a:t>console.log</a:t>
            </a:r>
            <a:r>
              <a:rPr lang="en-US" dirty="0"/>
              <a:t>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confirm().</a:t>
            </a:r>
          </a:p>
          <a:p>
            <a:pPr lvl="1"/>
            <a:r>
              <a:rPr lang="en-US" dirty="0"/>
              <a:t>Place the value from prompt in a </a:t>
            </a:r>
            <a:r>
              <a:rPr lang="en-US" dirty="0" smtClean="0"/>
              <a:t>variable, and </a:t>
            </a:r>
            <a:r>
              <a:rPr lang="en-US" dirty="0" err="1" smtClean="0"/>
              <a:t>console.log</a:t>
            </a:r>
            <a:r>
              <a:rPr lang="en-US" dirty="0" smtClean="0"/>
              <a:t> it.</a:t>
            </a:r>
          </a:p>
          <a:p>
            <a:r>
              <a:rPr lang="en-US" dirty="0" smtClean="0"/>
              <a:t>Use alert().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limit when expression are executing using if and else statements.</a:t>
            </a:r>
          </a:p>
          <a:p>
            <a:endParaRPr lang="en-US" dirty="0" smtClean="0"/>
          </a:p>
          <a:p>
            <a:r>
              <a:rPr lang="en-US" dirty="0" smtClean="0"/>
              <a:t>if(</a:t>
            </a:r>
            <a:r>
              <a:rPr lang="en-US" dirty="0" err="1" smtClean="0"/>
              <a:t>isTaxable</a:t>
            </a:r>
            <a:r>
              <a:rPr lang="en-US" dirty="0" smtClean="0"/>
              <a:t>) total = price* tax;</a:t>
            </a:r>
          </a:p>
          <a:p>
            <a:r>
              <a:rPr lang="en-US" dirty="0" smtClean="0"/>
              <a:t>else total = price;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f(selected == 1) </a:t>
            </a:r>
            <a:r>
              <a:rPr lang="en-US" dirty="0" err="1" smtClean="0"/>
              <a:t>msg</a:t>
            </a:r>
            <a:r>
              <a:rPr lang="en-US" dirty="0" smtClean="0"/>
              <a:t> = “One item selected”;</a:t>
            </a:r>
          </a:p>
          <a:p>
            <a:r>
              <a:rPr lang="en-US" dirty="0" smtClean="0"/>
              <a:t>else if(selected &gt; 1 &amp;&amp; selected &lt; 5) 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dirty="0" smtClean="0"/>
              <a:t>“A few items select”;</a:t>
            </a:r>
          </a:p>
          <a:p>
            <a:r>
              <a:rPr lang="en-US" dirty="0" smtClean="0"/>
              <a:t>else 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dirty="0" smtClean="0"/>
              <a:t>“Many items selected”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if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Continuing with your HTML Document:</a:t>
            </a:r>
          </a:p>
          <a:p>
            <a:r>
              <a:rPr lang="en-US" dirty="0" smtClean="0"/>
              <a:t>Prompt the user for their name.</a:t>
            </a:r>
          </a:p>
          <a:p>
            <a:r>
              <a:rPr lang="en-US" dirty="0" smtClean="0"/>
              <a:t>Confirm that they’d like to continue to the site.</a:t>
            </a:r>
          </a:p>
          <a:p>
            <a:r>
              <a:rPr lang="en-US" dirty="0" smtClean="0"/>
              <a:t>If they choose to continue, alert a welcome message.</a:t>
            </a:r>
          </a:p>
          <a:p>
            <a:r>
              <a:rPr lang="en-US" dirty="0" smtClean="0"/>
              <a:t>Otherwise, alert a goodbye message.</a:t>
            </a:r>
          </a:p>
        </p:txBody>
      </p:sp>
    </p:spTree>
    <p:extLst>
      <p:ext uri="{BB962C8B-B14F-4D97-AF65-F5344CB8AC3E}">
        <p14:creationId xmlns:p14="http://schemas.microsoft.com/office/powerpoint/2010/main" val="134683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want to do the same thing many times.</a:t>
            </a:r>
          </a:p>
          <a:p>
            <a:pPr lvl="1"/>
            <a:r>
              <a:rPr lang="en-US" dirty="0" smtClean="0"/>
              <a:t>We want to look at all items and check if they are in stock.</a:t>
            </a:r>
          </a:p>
          <a:p>
            <a:r>
              <a:rPr lang="en-US" dirty="0" smtClean="0"/>
              <a:t>We call this a loop, there are different ways to loop.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+ 1)</a:t>
            </a:r>
          </a:p>
          <a:p>
            <a:pPr lvl="1"/>
            <a:r>
              <a:rPr lang="en-US" dirty="0" smtClean="0"/>
              <a:t>while(true)</a:t>
            </a:r>
          </a:p>
          <a:p>
            <a:pPr lvl="1"/>
            <a:r>
              <a:rPr lang="en-US" dirty="0" smtClean="0"/>
              <a:t>do while(true)</a:t>
            </a:r>
          </a:p>
        </p:txBody>
      </p:sp>
    </p:spTree>
    <p:extLst>
      <p:ext uri="{BB962C8B-B14F-4D97-AF65-F5344CB8AC3E}">
        <p14:creationId xmlns:p14="http://schemas.microsoft.com/office/powerpoint/2010/main" val="50763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list of variables.</a:t>
            </a:r>
          </a:p>
          <a:p>
            <a:r>
              <a:rPr lang="en-US" dirty="0" smtClean="0"/>
              <a:t>It can be pure (only one type) or a mix of types.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numbers = [1,2,3,4,5]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mixed = [1,”blue”,3.0,true];</a:t>
            </a:r>
          </a:p>
          <a:p>
            <a:r>
              <a:rPr lang="en-US" dirty="0" smtClean="0"/>
              <a:t>We can see what is at each index with the following: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ixed[0]//arrays start at 0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ixed[1]</a:t>
            </a:r>
          </a:p>
          <a:p>
            <a:r>
              <a:rPr lang="en-US" dirty="0" smtClean="0"/>
              <a:t>Arrays have a length property to help you navigate them.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mixed.length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from Saturday?</a:t>
            </a:r>
          </a:p>
          <a:p>
            <a:r>
              <a:rPr lang="en-US" dirty="0" smtClean="0"/>
              <a:t>Anything on your mind about HTML or CSS?</a:t>
            </a:r>
          </a:p>
          <a:p>
            <a:endParaRPr lang="en-US" dirty="0"/>
          </a:p>
          <a:p>
            <a:r>
              <a:rPr lang="en-US" dirty="0" smtClean="0"/>
              <a:t>PLEASE: Create a </a:t>
            </a:r>
            <a:r>
              <a:rPr lang="en-US" dirty="0" err="1" smtClean="0"/>
              <a:t>github</a:t>
            </a:r>
            <a:r>
              <a:rPr lang="en-US" dirty="0" smtClean="0"/>
              <a:t> pages for your first homework assignment (sorry for the confusion, but it will make it much easier to grade and provide feedback 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39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arrays and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with your HTML Document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Prompt the user for 10 values.</a:t>
            </a:r>
          </a:p>
          <a:p>
            <a:r>
              <a:rPr lang="en-US" dirty="0" smtClean="0"/>
              <a:t>Place those 10 values into an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6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find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with your HTML Document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Prompt the user for a value to find in the array.</a:t>
            </a:r>
          </a:p>
          <a:p>
            <a:r>
              <a:rPr lang="en-US" dirty="0" smtClean="0"/>
              <a:t>Loop through all values in the array, when you find theirs, alert the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1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role </a:t>
            </a:r>
            <a:r>
              <a:rPr lang="en-US" dirty="0" err="1" smtClean="0"/>
              <a:t>javascript</a:t>
            </a:r>
            <a:r>
              <a:rPr lang="en-US" dirty="0" smtClean="0"/>
              <a:t> plays in web sites.</a:t>
            </a:r>
          </a:p>
          <a:p>
            <a:r>
              <a:rPr lang="en-US" dirty="0" smtClean="0"/>
              <a:t>Write basic </a:t>
            </a:r>
            <a:r>
              <a:rPr lang="en-US" dirty="0" err="1" smtClean="0"/>
              <a:t>javascript</a:t>
            </a:r>
            <a:r>
              <a:rPr lang="en-US" dirty="0" smtClean="0"/>
              <a:t>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5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features of common websites do you still not know how to accomplish?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4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represent information from the world?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9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</a:t>
            </a:r>
            <a:r>
              <a:rPr lang="en-US"/>
              <a:t>represent </a:t>
            </a:r>
            <a:r>
              <a:rPr lang="en-US" smtClean="0"/>
              <a:t>information </a:t>
            </a:r>
            <a:r>
              <a:rPr lang="en-US" dirty="0"/>
              <a:t>from the world? </a:t>
            </a:r>
            <a:endParaRPr lang="en-US" dirty="0" smtClean="0"/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Strings &amp; Characters</a:t>
            </a:r>
            <a:endParaRPr lang="en-US" dirty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3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Proceed line by line and do what the line says.</a:t>
            </a:r>
          </a:p>
          <a:p>
            <a:r>
              <a:rPr lang="en-US" dirty="0" smtClean="0"/>
              <a:t>Basic logic (if then else)</a:t>
            </a:r>
          </a:p>
          <a:p>
            <a:r>
              <a:rPr lang="en-US" dirty="0" smtClean="0"/>
              <a:t>Doing the same thing repeated (while do)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2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builds on these concepts, they are vital to understand.</a:t>
            </a:r>
          </a:p>
          <a:p>
            <a:r>
              <a:rPr lang="en-US" dirty="0" smtClean="0"/>
              <a:t>Re-do the exercises, and try others online.</a:t>
            </a:r>
          </a:p>
          <a:p>
            <a:r>
              <a:rPr lang="en-US" dirty="0" smtClean="0"/>
              <a:t>Ask for help.</a:t>
            </a:r>
          </a:p>
          <a:p>
            <a:r>
              <a:rPr lang="en-US" dirty="0" smtClean="0"/>
              <a:t>Don’t be afraid, it may seem foreign, but you’ll get it eventually.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Variables: 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variable as the nouns of programming. They are </a:t>
            </a:r>
            <a:r>
              <a:rPr lang="en-US" i="1" dirty="0" smtClean="0"/>
              <a:t>things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store different types of data in variables.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cost = 1.99;//any digit, optionally follows by a dot, then more digits.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name = “Jeffrey Jones”;//quotes are required for strings.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fun = true;//only valid values are true and false.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variable name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70C0"/>
                </a:solidFill>
              </a:rPr>
              <a:t>variable value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63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1671</TotalTime>
  <Words>926</Words>
  <Application>Microsoft Macintosh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Wingdings 3</vt:lpstr>
      <vt:lpstr>Arial</vt:lpstr>
      <vt:lpstr>Wisp</vt:lpstr>
      <vt:lpstr>The joys of javascript </vt:lpstr>
      <vt:lpstr>How are we doing?</vt:lpstr>
      <vt:lpstr>Today’s goals</vt:lpstr>
      <vt:lpstr>What’s missing?</vt:lpstr>
      <vt:lpstr>Representing data</vt:lpstr>
      <vt:lpstr>Representing data</vt:lpstr>
      <vt:lpstr>Program flow</vt:lpstr>
      <vt:lpstr>This is the foundation</vt:lpstr>
      <vt:lpstr>Variables: storing data</vt:lpstr>
      <vt:lpstr>Expressions: working with data</vt:lpstr>
      <vt:lpstr>Running code</vt:lpstr>
      <vt:lpstr>Assignment: the basics</vt:lpstr>
      <vt:lpstr>Communicating</vt:lpstr>
      <vt:lpstr>Including scripts</vt:lpstr>
      <vt:lpstr>Assignment: include &amp; communicate</vt:lpstr>
      <vt:lpstr>Program flow</vt:lpstr>
      <vt:lpstr>Assignment: if only</vt:lpstr>
      <vt:lpstr>Repetition</vt:lpstr>
      <vt:lpstr>Arrays</vt:lpstr>
      <vt:lpstr>Assignment: arrays and looping</vt:lpstr>
      <vt:lpstr>Assignment: find it!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joys of javascript </dc:title>
  <dc:creator>Microsoft Office User</dc:creator>
  <cp:lastModifiedBy>Microsoft Office User</cp:lastModifiedBy>
  <cp:revision>21</cp:revision>
  <dcterms:created xsi:type="dcterms:W3CDTF">2017-04-16T18:28:58Z</dcterms:created>
  <dcterms:modified xsi:type="dcterms:W3CDTF">2017-04-17T22:20:47Z</dcterms:modified>
</cp:coreProperties>
</file>