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7" r:id="rId3"/>
    <p:sldId id="276" r:id="rId4"/>
    <p:sldId id="278" r:id="rId5"/>
    <p:sldId id="261" r:id="rId6"/>
    <p:sldId id="257" r:id="rId7"/>
    <p:sldId id="258" r:id="rId8"/>
    <p:sldId id="274" r:id="rId9"/>
    <p:sldId id="279" r:id="rId10"/>
    <p:sldId id="280" r:id="rId11"/>
    <p:sldId id="264" r:id="rId12"/>
    <p:sldId id="259" r:id="rId13"/>
    <p:sldId id="260" r:id="rId14"/>
    <p:sldId id="266" r:id="rId15"/>
    <p:sldId id="262" r:id="rId16"/>
    <p:sldId id="269" r:id="rId17"/>
    <p:sldId id="263" r:id="rId18"/>
    <p:sldId id="265" r:id="rId19"/>
    <p:sldId id="267" r:id="rId20"/>
    <p:sldId id="268" r:id="rId21"/>
    <p:sldId id="270" r:id="rId22"/>
    <p:sldId id="271" r:id="rId23"/>
    <p:sldId id="272" r:id="rId24"/>
    <p:sldId id="281" r:id="rId25"/>
    <p:sldId id="273" r:id="rId26"/>
    <p:sldId id="2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82245"/>
  </p:normalViewPr>
  <p:slideViewPr>
    <p:cSldViewPr snapToGrid="0" snapToObjects="1">
      <p:cViewPr varScale="1">
        <p:scale>
          <a:sx n="81" d="100"/>
          <a:sy n="81" d="100"/>
        </p:scale>
        <p:origin x="1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F29AF-45E7-8F48-8D87-DB24845AFA1D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6F4C3-9BDC-1A49-A66F-35629B30B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1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r>
              <a:rPr lang="en-US" baseline="0" dirty="0" smtClean="0"/>
              <a:t> #2:</a:t>
            </a:r>
          </a:p>
          <a:p>
            <a:endParaRPr lang="en-US" baseline="0" dirty="0" smtClean="0"/>
          </a:p>
          <a:p>
            <a:r>
              <a:rPr lang="en-US" sz="12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Two parts to the assignment </a:t>
            </a:r>
          </a:p>
          <a:p>
            <a:endParaRPr lang="en-US" sz="12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12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Take existing Portfolio and apply Media Queries and Viewport to make mobile responsive.</a:t>
            </a:r>
          </a:p>
          <a:p>
            <a:pPr marL="457200" indent="-457200">
              <a:buAutoNum type="arabicPeriod"/>
            </a:pPr>
            <a:endParaRPr lang="en-US" sz="12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12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Find a Bootstrap theme you like and apply the Bootstrap theme to your website.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6F4C3-9BDC-1A49-A66F-35629B30B1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4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20. 21. 22. 23.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6F4C3-9BDC-1A49-A66F-35629B30B1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62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6F4C3-9BDC-1A49-A66F-35629B30B1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88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24. 25. 26.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6F4C3-9BDC-1A49-A66F-35629B30B1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15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6F4C3-9BDC-1A49-A66F-35629B30B1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31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</a:t>
            </a:r>
          </a:p>
          <a:p>
            <a:endParaRPr lang="en-US" dirty="0" smtClean="0"/>
          </a:p>
          <a:p>
            <a:r>
              <a:rPr lang="en-US" dirty="0" smtClean="0"/>
              <a:t>- Variables </a:t>
            </a:r>
          </a:p>
          <a:p>
            <a:r>
              <a:rPr lang="en-US" dirty="0" smtClean="0"/>
              <a:t>- Logging, Alerting, Prompting</a:t>
            </a:r>
          </a:p>
          <a:p>
            <a:r>
              <a:rPr lang="en-US" dirty="0" smtClean="0"/>
              <a:t>- Arrays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If/Else Statements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4:</a:t>
            </a:r>
            <a:r>
              <a:rPr lang="en-US" baseline="0" dirty="0" smtClean="0"/>
              <a:t>  code dissection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6F4C3-9BDC-1A49-A66F-35629B30B1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3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Interactivity.</a:t>
            </a:r>
            <a:r>
              <a:rPr lang="en-US" baseline="0" dirty="0" smtClean="0"/>
              <a:t> Dynamic content/elements. Showing/hiding content.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6F4C3-9BDC-1A49-A66F-35629B30B1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6. 7. 8.</a:t>
            </a:r>
          </a:p>
          <a:p>
            <a:endParaRPr lang="en-US" dirty="0" smtClean="0"/>
          </a:p>
          <a:p>
            <a:r>
              <a:rPr lang="en-US" dirty="0" smtClean="0"/>
              <a:t>Variables are the nouns of programming.</a:t>
            </a:r>
          </a:p>
          <a:p>
            <a:r>
              <a:rPr lang="en-US" dirty="0" smtClean="0"/>
              <a:t>They are “things” (Numbers, Strings, Booleans, etc.).</a:t>
            </a:r>
          </a:p>
          <a:p>
            <a:r>
              <a:rPr lang="en-US" dirty="0" smtClean="0"/>
              <a:t>They are composed of variable names and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6F4C3-9BDC-1A49-A66F-35629B30B1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39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6. 7. 8.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err="1" smtClean="0"/>
              <a:t>Sorta</a:t>
            </a:r>
            <a:r>
              <a:rPr lang="en-US" baseline="0" dirty="0" smtClean="0"/>
              <a:t> looks like a CSS declaration?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do the quotes (“”) tell you?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6F4C3-9BDC-1A49-A66F-35629B30B1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91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9. 10. 11.</a:t>
            </a:r>
            <a:r>
              <a:rPr lang="en-US" baseline="0" dirty="0" smtClean="0"/>
              <a:t> 12.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same way</a:t>
            </a:r>
            <a:r>
              <a:rPr lang="en-US" baseline="0" dirty="0" smtClean="0"/>
              <a:t> you’re getting to know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add/commit/push/pull, you’ll get to know </a:t>
            </a:r>
            <a:r>
              <a:rPr lang="en-US" baseline="0" dirty="0" err="1" smtClean="0"/>
              <a:t>console.log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</a:t>
            </a:r>
            <a:r>
              <a:rPr lang="en-US" sz="1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is a quick expression used to </a:t>
            </a:r>
            <a:r>
              <a:rPr lang="en-US" sz="12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print content</a:t>
            </a:r>
            <a:r>
              <a:rPr lang="en-US" sz="1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to the debugger. 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 is a </a:t>
            </a:r>
            <a:r>
              <a:rPr lang="en-US" sz="12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very useful tool </a:t>
            </a:r>
            <a:r>
              <a:rPr lang="en-US" sz="1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use during development and debugging.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6F4C3-9BDC-1A49-A66F-35629B30B1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13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6F4C3-9BDC-1A49-A66F-35629B30B1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19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6F4C3-9BDC-1A49-A66F-35629B30B1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81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14. 15. 16.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6F4C3-9BDC-1A49-A66F-35629B30B1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5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en-US/docs/Web/JavaScript/Guide/Expressions_and_Operator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J</a:t>
            </a:r>
            <a:r>
              <a:rPr lang="en-US" dirty="0" smtClean="0"/>
              <a:t>oy </a:t>
            </a:r>
            <a:r>
              <a:rPr lang="en-US" dirty="0" smtClean="0"/>
              <a:t>of </a:t>
            </a:r>
            <a:r>
              <a:rPr lang="en-US" dirty="0" err="1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Coding Boot </a:t>
            </a:r>
            <a:r>
              <a:rPr lang="en-US" dirty="0"/>
              <a:t>C</a:t>
            </a:r>
            <a:r>
              <a:rPr lang="en-US" dirty="0" smtClean="0"/>
              <a:t>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console.log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Kevin\Desktop\lo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7" y="1959289"/>
            <a:ext cx="9835187" cy="293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26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Chrome console for now.</a:t>
            </a:r>
          </a:p>
          <a:p>
            <a:pPr lvl="1"/>
            <a:r>
              <a:rPr lang="en-US" dirty="0" smtClean="0"/>
              <a:t>The console takes a line of </a:t>
            </a:r>
            <a:r>
              <a:rPr lang="en-US" dirty="0" err="1" smtClean="0"/>
              <a:t>javascript</a:t>
            </a:r>
            <a:r>
              <a:rPr lang="en-US" dirty="0" smtClean="0"/>
              <a:t>, executes it, and gives you the result.</a:t>
            </a:r>
          </a:p>
          <a:p>
            <a:r>
              <a:rPr lang="en-US" dirty="0" smtClean="0"/>
              <a:t>Later we’ll include </a:t>
            </a:r>
            <a:r>
              <a:rPr lang="en-US" dirty="0" err="1" smtClean="0"/>
              <a:t>javascript</a:t>
            </a:r>
            <a:r>
              <a:rPr lang="en-US" dirty="0" smtClean="0"/>
              <a:t> files in our html.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147" y="4069722"/>
            <a:ext cx="42672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Proceed line by line and do what the line says.</a:t>
            </a:r>
          </a:p>
          <a:p>
            <a:r>
              <a:rPr lang="en-US" dirty="0" smtClean="0"/>
              <a:t>Basic logic (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/>
              <a:t> then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Doing the same thing repeated </a:t>
            </a:r>
            <a:r>
              <a:rPr lang="en-US" dirty="0" smtClean="0"/>
              <a:t>(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do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builds on these concepts, they are vital to understand.</a:t>
            </a:r>
          </a:p>
          <a:p>
            <a:r>
              <a:rPr lang="en-US" dirty="0" smtClean="0"/>
              <a:t>Re-do the exercises, and try others online.</a:t>
            </a:r>
          </a:p>
          <a:p>
            <a:r>
              <a:rPr lang="en-US" dirty="0" smtClean="0"/>
              <a:t>Ask for help.</a:t>
            </a:r>
          </a:p>
          <a:p>
            <a:r>
              <a:rPr lang="en-US" dirty="0" smtClean="0"/>
              <a:t>Don’t be afraid, it may seem foreign, but you’ll get it eventually.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browser exposes the console to us in </a:t>
            </a:r>
            <a:r>
              <a:rPr lang="en-US" dirty="0" err="1" smtClean="0"/>
              <a:t>javascript</a:t>
            </a:r>
            <a:r>
              <a:rPr lang="en-US" dirty="0" smtClean="0"/>
              <a:t>, we can use log to write things to the console.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console.log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(“test”);</a:t>
            </a:r>
          </a:p>
          <a:p>
            <a:r>
              <a:rPr lang="en-US" dirty="0" smtClean="0"/>
              <a:t>We can also interact with the user through the browser. The browser can alert, prompt, and confirm.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alert(“test”);//simply show a message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confirm(“test”);//confirm yes or no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rompt(“test”);//ask the user for information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4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Variables: storing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variable as the nouns of programming. They are </a:t>
            </a:r>
            <a:r>
              <a:rPr lang="en-US" i="1" dirty="0" smtClean="0"/>
              <a:t>things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store different types of data in variables.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cost = 1.99;//any digit, optionally follows by a dot, then more digits.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name 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“Derek”;//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quotes are required for strings.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fun = true;//only valid values are true and false.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ar</a:t>
            </a:r>
            <a:r>
              <a:rPr lang="en-US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variable name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variable value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02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limit when expression are executing using if and else statements.</a:t>
            </a:r>
          </a:p>
          <a:p>
            <a:endParaRPr lang="en-US" dirty="0" smtClean="0"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dirty="0" smtClean="0">
                <a:ea typeface="Roboto" panose="02000000000000000000" pitchFamily="2" charset="0"/>
                <a:cs typeface="Arial" panose="020B0604020202020204" pitchFamily="34" charset="0"/>
              </a:rPr>
              <a:t>Each statement is composed of an </a:t>
            </a:r>
            <a:r>
              <a:rPr lang="en-US" u="sng" dirty="0" smtClean="0">
                <a:ea typeface="Roboto" panose="02000000000000000000" pitchFamily="2" charset="0"/>
                <a:cs typeface="Arial" panose="020B0604020202020204" pitchFamily="34" charset="0"/>
              </a:rPr>
              <a:t>if, else-if, or else</a:t>
            </a:r>
            <a:r>
              <a:rPr lang="en-US" dirty="0" smtClean="0">
                <a:ea typeface="Roboto" panose="02000000000000000000" pitchFamily="2" charset="0"/>
                <a:cs typeface="Arial" panose="020B0604020202020204" pitchFamily="34" charset="0"/>
              </a:rPr>
              <a:t> (keyword), a </a:t>
            </a:r>
            <a:r>
              <a:rPr lang="en-US" u="sng" dirty="0" smtClean="0">
                <a:ea typeface="Roboto" panose="02000000000000000000" pitchFamily="2" charset="0"/>
                <a:cs typeface="Arial" panose="020B0604020202020204" pitchFamily="34" charset="0"/>
              </a:rPr>
              <a:t>condition</a:t>
            </a:r>
            <a:r>
              <a:rPr lang="en-US" dirty="0" smtClean="0">
                <a:ea typeface="Roboto" panose="02000000000000000000" pitchFamily="2" charset="0"/>
                <a:cs typeface="Arial" panose="020B0604020202020204" pitchFamily="34" charset="0"/>
              </a:rPr>
              <a:t>, and the resulting code in { } </a:t>
            </a:r>
            <a:r>
              <a:rPr lang="en-US" u="sng" dirty="0" smtClean="0">
                <a:ea typeface="Roboto" panose="02000000000000000000" pitchFamily="2" charset="0"/>
                <a:cs typeface="Arial" panose="020B0604020202020204" pitchFamily="34" charset="0"/>
              </a:rPr>
              <a:t>curly brackets.</a:t>
            </a:r>
            <a:endParaRPr lang="en-US" dirty="0" smtClean="0"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dirty="0" smtClean="0"/>
          </a:p>
        </p:txBody>
      </p:sp>
      <p:pic>
        <p:nvPicPr>
          <p:cNvPr id="4" name="Picture 3" descr="C:\Users\Kevin\Desktop\ifel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4085899"/>
            <a:ext cx="8648700" cy="250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0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Expressions: working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Expressions are the verbs of programming. </a:t>
            </a:r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i="1" dirty="0" smtClean="0"/>
              <a:t>do</a:t>
            </a:r>
            <a:r>
              <a:rPr lang="en-US" dirty="0" smtClean="0"/>
              <a:t> stuff.</a:t>
            </a:r>
          </a:p>
          <a:p>
            <a:r>
              <a:rPr lang="en-US" dirty="0" smtClean="0"/>
              <a:t>Expressions can be used with variable, like we use nouns with verbs in a sentence.</a:t>
            </a:r>
          </a:p>
          <a:p>
            <a:endParaRPr lang="en-US" dirty="0"/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 + 1;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“java” + “script”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true &amp;&amp; false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price = cost * quantity;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the console to set variables and execute expressions.</a:t>
            </a:r>
          </a:p>
          <a:p>
            <a:r>
              <a:rPr lang="en-US" dirty="0" smtClean="0"/>
              <a:t>Add two Numbers. </a:t>
            </a:r>
            <a:r>
              <a:rPr lang="en-US" i="1" dirty="0" smtClean="0"/>
              <a:t>You can try other math operations as well.</a:t>
            </a:r>
          </a:p>
          <a:p>
            <a:pPr lvl="1"/>
            <a:r>
              <a:rPr lang="en-US" dirty="0" smtClean="0"/>
              <a:t>Try using variables as well.</a:t>
            </a:r>
          </a:p>
          <a:p>
            <a:r>
              <a:rPr lang="en-US" dirty="0" smtClean="0"/>
              <a:t>Add two Strings. </a:t>
            </a:r>
          </a:p>
          <a:p>
            <a:pPr lvl="1"/>
            <a:r>
              <a:rPr lang="en-US" dirty="0"/>
              <a:t>Try using variables as well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(&amp;&amp;) two Booleans</a:t>
            </a:r>
          </a:p>
          <a:p>
            <a:pPr lvl="1"/>
            <a:r>
              <a:rPr lang="en-US" dirty="0"/>
              <a:t>Try using variables as well.</a:t>
            </a:r>
          </a:p>
          <a:p>
            <a:r>
              <a:rPr lang="en-US" dirty="0" smtClean="0"/>
              <a:t>Explore and try different combinations. Mix and match types. Try other operators.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developer.mozilla.org/en-US/docs/Web/JavaScript/Guide/Expressions_and_Operators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include </a:t>
            </a:r>
            <a:r>
              <a:rPr lang="en-US" dirty="0" err="1" smtClean="0"/>
              <a:t>javascript</a:t>
            </a:r>
            <a:r>
              <a:rPr lang="en-US" dirty="0" smtClean="0"/>
              <a:t> files in our html using the &lt;script&gt; tag.</a:t>
            </a:r>
          </a:p>
          <a:p>
            <a:r>
              <a:rPr lang="en-US" dirty="0" smtClean="0"/>
              <a:t>Save a file with a .</a:t>
            </a:r>
            <a:r>
              <a:rPr lang="en-US" dirty="0" err="1" smtClean="0"/>
              <a:t>js</a:t>
            </a:r>
            <a:r>
              <a:rPr lang="en-US" dirty="0" smtClean="0"/>
              <a:t> extension.</a:t>
            </a:r>
          </a:p>
          <a:p>
            <a:pPr lvl="1"/>
            <a:r>
              <a:rPr lang="en-US" dirty="0" err="1" smtClean="0"/>
              <a:t>index.js</a:t>
            </a:r>
            <a:endParaRPr lang="en-US" dirty="0" smtClean="0"/>
          </a:p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index.js</a:t>
            </a:r>
            <a:r>
              <a:rPr lang="en-US" dirty="0" smtClean="0"/>
              <a:t>”&gt;&lt;/script&gt;</a:t>
            </a:r>
          </a:p>
          <a:p>
            <a:pPr lvl="1"/>
            <a:r>
              <a:rPr lang="en-US" dirty="0" smtClean="0"/>
              <a:t>Or just place script in the &lt;script&gt; tag as we can with &lt;style&gt;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3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0133"/>
            <a:ext cx="12192000" cy="4572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176" y="4209393"/>
            <a:ext cx="4639256" cy="1280890"/>
          </a:xfrm>
        </p:spPr>
        <p:txBody>
          <a:bodyPr>
            <a:normAutofit/>
          </a:bodyPr>
          <a:lstStyle/>
          <a:p>
            <a:r>
              <a:rPr lang="en-US" sz="7200" b="1" dirty="0" err="1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pple Chancery" charset="0"/>
                <a:ea typeface="Apple Chancery" charset="0"/>
                <a:cs typeface="Apple Chancery" charset="0"/>
              </a:rPr>
              <a:t>Javascript</a:t>
            </a:r>
            <a:r>
              <a:rPr lang="en-US" sz="7200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pple Chancery" charset="0"/>
                <a:ea typeface="Apple Chancery" charset="0"/>
                <a:cs typeface="Apple Chancery" charset="0"/>
              </a:rPr>
              <a:t>?</a:t>
            </a:r>
            <a:endParaRPr lang="en-US" sz="7200" b="1" dirty="0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pple Chancery" charset="0"/>
              <a:ea typeface="Apple Chancery" charset="0"/>
              <a:cs typeface="Apple Chancery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61641" y="3137338"/>
            <a:ext cx="2853559" cy="1072055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7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include &amp; communicate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HTML Document, and include a &lt;script&gt;.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console.log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prompt()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Place the value from prompt in a variable, </a:t>
            </a:r>
            <a:r>
              <a:rPr lang="en-US" dirty="0"/>
              <a:t>and </a:t>
            </a:r>
            <a:r>
              <a:rPr lang="en-US" dirty="0" err="1"/>
              <a:t>console.log</a:t>
            </a:r>
            <a:r>
              <a:rPr lang="en-US" dirty="0"/>
              <a:t>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confirm()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Place the value from prompt in a </a:t>
            </a:r>
            <a:r>
              <a:rPr lang="en-US" dirty="0" smtClean="0"/>
              <a:t>variable, and </a:t>
            </a:r>
            <a:r>
              <a:rPr lang="en-US" dirty="0" err="1" smtClean="0"/>
              <a:t>console.log</a:t>
            </a:r>
            <a:r>
              <a:rPr lang="en-US" dirty="0" smtClean="0"/>
              <a:t> it.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alert()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if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Continuing with your HTML Document:</a:t>
            </a:r>
          </a:p>
          <a:p>
            <a:r>
              <a:rPr lang="en-US" dirty="0" smtClean="0"/>
              <a:t>Prompt the user for their name.</a:t>
            </a:r>
          </a:p>
          <a:p>
            <a:r>
              <a:rPr lang="en-US" dirty="0" smtClean="0"/>
              <a:t>Confirm that they’d like to continue to the site.</a:t>
            </a:r>
          </a:p>
          <a:p>
            <a:r>
              <a:rPr lang="en-US" dirty="0" smtClean="0"/>
              <a:t>If they choose to continue, alert a welcome message.</a:t>
            </a:r>
          </a:p>
          <a:p>
            <a:r>
              <a:rPr lang="en-US" dirty="0" smtClean="0"/>
              <a:t>Otherwise, alert a goodbye message.</a:t>
            </a:r>
          </a:p>
        </p:txBody>
      </p:sp>
    </p:spTree>
    <p:extLst>
      <p:ext uri="{BB962C8B-B14F-4D97-AF65-F5344CB8AC3E}">
        <p14:creationId xmlns:p14="http://schemas.microsoft.com/office/powerpoint/2010/main" val="134683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we want to do the same thing many times.</a:t>
            </a:r>
          </a:p>
          <a:p>
            <a:pPr lvl="1"/>
            <a:r>
              <a:rPr lang="en-US" dirty="0" smtClean="0"/>
              <a:t>We want to look at all items and check if they are in stock.</a:t>
            </a:r>
          </a:p>
          <a:p>
            <a:r>
              <a:rPr lang="en-US" dirty="0" smtClean="0"/>
              <a:t>We call this a loop, there are different ways to loop.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5;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+ 1)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while(true)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do while(true)</a:t>
            </a:r>
          </a:p>
        </p:txBody>
      </p:sp>
    </p:spTree>
    <p:extLst>
      <p:ext uri="{BB962C8B-B14F-4D97-AF65-F5344CB8AC3E}">
        <p14:creationId xmlns:p14="http://schemas.microsoft.com/office/powerpoint/2010/main" val="50763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is a list of variables.</a:t>
            </a:r>
          </a:p>
          <a:p>
            <a:r>
              <a:rPr lang="en-US" dirty="0" smtClean="0"/>
              <a:t>It can be pure (only one type) or a mix of types.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numbers = [1,2,3,4,5]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mixed = [1,”blue”,3.0,true];</a:t>
            </a:r>
          </a:p>
          <a:p>
            <a:r>
              <a:rPr lang="en-US" dirty="0" smtClean="0"/>
              <a:t>We can see what is at each index with the following: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ixed[0]//arrays start at 0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ixed[1]</a:t>
            </a:r>
          </a:p>
          <a:p>
            <a:r>
              <a:rPr lang="en-US" dirty="0" smtClean="0"/>
              <a:t>Arrays have a length property to help you navigate them.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mixed.length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0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834930" y="2054334"/>
            <a:ext cx="8522140" cy="3031516"/>
            <a:chOff x="279400" y="1833617"/>
            <a:chExt cx="8522140" cy="3031516"/>
          </a:xfrm>
        </p:grpSpPr>
        <p:sp>
          <p:nvSpPr>
            <p:cNvPr id="4" name="Rectangle 3"/>
            <p:cNvSpPr/>
            <p:nvPr/>
          </p:nvSpPr>
          <p:spPr>
            <a:xfrm>
              <a:off x="279400" y="2362200"/>
              <a:ext cx="8522140" cy="1905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35034" y="2590801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98187" y="2590800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86740" y="2590800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75293" y="2565400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55141" y="4495801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Index 0 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18294" y="449580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Index 1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17327" y="449580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Index 2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27460" y="449580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Index 3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9400" y="1833617"/>
              <a:ext cx="2877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Array Name:  </a:t>
              </a:r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zooAnimals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94016" y="3130034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Zebra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27400" y="3130034"/>
              <a:ext cx="872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Giraffe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95237" y="3130034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Rhino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95747" y="3130034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Owl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4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arrays and looping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Continuing with your HTML Document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Prompt the user for 10 values.</a:t>
            </a:r>
          </a:p>
          <a:p>
            <a:r>
              <a:rPr lang="en-US" dirty="0" smtClean="0"/>
              <a:t>Place those 10 values into an array.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find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Continuing with your HTML Document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Prompt the user for a value to find in the array.</a:t>
            </a:r>
          </a:p>
          <a:p>
            <a:r>
              <a:rPr lang="en-US" dirty="0" smtClean="0"/>
              <a:t>Loop through all values in the array, when you find theirs, alert the index.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</a:t>
            </a:r>
            <a:r>
              <a:rPr lang="en-US" dirty="0" smtClean="0"/>
              <a:t>from Saturday?</a:t>
            </a:r>
          </a:p>
          <a:p>
            <a:r>
              <a:rPr lang="en-US" dirty="0" smtClean="0"/>
              <a:t>Anything on your mind about HTML or CSS?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3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559" y="500279"/>
            <a:ext cx="7246883" cy="585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8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</a:t>
            </a:r>
            <a:r>
              <a:rPr lang="en-US" dirty="0" err="1" smtClean="0"/>
              <a:t>Javascript</a:t>
            </a:r>
            <a:r>
              <a:rPr lang="en-US" dirty="0" err="1" smtClean="0"/>
              <a:t>’s</a:t>
            </a:r>
            <a:r>
              <a:rPr lang="en-US" dirty="0" smtClean="0"/>
              <a:t> role </a:t>
            </a:r>
            <a:r>
              <a:rPr lang="en-US" dirty="0" smtClean="0"/>
              <a:t>in </a:t>
            </a:r>
            <a:r>
              <a:rPr lang="en-US" dirty="0" smtClean="0"/>
              <a:t>web sites.</a:t>
            </a:r>
          </a:p>
          <a:p>
            <a:r>
              <a:rPr lang="en-US" dirty="0" smtClean="0"/>
              <a:t>Write </a:t>
            </a:r>
            <a:r>
              <a:rPr lang="en-US" dirty="0" smtClean="0"/>
              <a:t>some </a:t>
            </a:r>
            <a:r>
              <a:rPr lang="en-US" dirty="0" err="1" smtClean="0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5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missing?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features of common websites do you still not know how to accomplish?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represent the information from the world?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9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represent the information from the world? </a:t>
            </a:r>
            <a:endParaRPr lang="en-US" dirty="0" smtClean="0"/>
          </a:p>
          <a:p>
            <a:pPr lvl="1"/>
            <a:r>
              <a:rPr lang="en-US" dirty="0" smtClean="0"/>
              <a:t>Booleans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Strings &amp; Characters</a:t>
            </a:r>
            <a:endParaRPr lang="en-US" dirty="0"/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Objects</a:t>
            </a:r>
          </a:p>
          <a:p>
            <a:pPr lvl="1"/>
            <a:endParaRPr lang="en-US" dirty="0"/>
          </a:p>
        </p:txBody>
      </p:sp>
      <p:pic>
        <p:nvPicPr>
          <p:cNvPr id="4" name="Picture 3" descr="C:\Users\Kevin\Desktop\v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23" y="4082422"/>
            <a:ext cx="690388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63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570326" y="2072117"/>
            <a:ext cx="9051348" cy="2033206"/>
            <a:chOff x="54100" y="2150944"/>
            <a:chExt cx="9051348" cy="2033206"/>
          </a:xfrm>
        </p:grpSpPr>
        <p:sp>
          <p:nvSpPr>
            <p:cNvPr id="4" name="Rectangle 3"/>
            <p:cNvSpPr/>
            <p:nvPr/>
          </p:nvSpPr>
          <p:spPr>
            <a:xfrm>
              <a:off x="1930198" y="2667001"/>
              <a:ext cx="2275724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4100" y="2667001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9840" y="3148577"/>
              <a:ext cx="1415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err="1" smtClean="0">
                  <a:latin typeface="Courier" charset="0"/>
                  <a:ea typeface="Courier" charset="0"/>
                  <a:cs typeface="Courier" charset="0"/>
                </a:rPr>
                <a:t>var</a:t>
              </a:r>
              <a:r>
                <a:rPr lang="en-US" sz="3600" b="1" dirty="0" smtClean="0">
                  <a:latin typeface="Courier" charset="0"/>
                  <a:ea typeface="Courier" charset="0"/>
                  <a:cs typeface="Courier" charset="0"/>
                </a:rPr>
                <a:t> </a:t>
              </a:r>
              <a:endParaRPr lang="en-US" sz="3600" b="1" dirty="0"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84187" y="3126248"/>
              <a:ext cx="19065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latin typeface="Courier" charset="0"/>
                  <a:ea typeface="Courier" charset="0"/>
                  <a:cs typeface="Courier" charset="0"/>
                </a:rPr>
                <a:t>name</a:t>
              </a:r>
              <a:endParaRPr lang="en-US" sz="3600" b="1" dirty="0"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36401" y="2667000"/>
              <a:ext cx="1147406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14287" y="2667000"/>
              <a:ext cx="2412213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63010" y="3210580"/>
              <a:ext cx="2758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Courier" charset="0"/>
                  <a:ea typeface="Courier" charset="0"/>
                  <a:cs typeface="Courier" charset="0"/>
                </a:rPr>
                <a:t>“Snow White”</a:t>
              </a:r>
              <a:endParaRPr lang="en-US" sz="2800" b="1" dirty="0"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43584" y="3154752"/>
              <a:ext cx="849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latin typeface="Courier" charset="0"/>
                  <a:ea typeface="Courier" charset="0"/>
                  <a:cs typeface="Courier" charset="0"/>
                </a:rPr>
                <a:t>=</a:t>
              </a:r>
              <a:endParaRPr lang="en-US" sz="3600" b="1" dirty="0"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63186" y="2667000"/>
              <a:ext cx="1177885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00848" y="3154752"/>
              <a:ext cx="849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latin typeface="Courier" charset="0"/>
                  <a:ea typeface="Courier" charset="0"/>
                  <a:cs typeface="Courier" charset="0"/>
                </a:rPr>
                <a:t>;</a:t>
              </a:r>
              <a:endParaRPr lang="en-US" sz="3600" b="1" dirty="0"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" y="217305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Keyword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69588" y="2173051"/>
              <a:ext cx="1655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Variable name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13871" y="2150944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Assignment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44835" y="2150944"/>
              <a:ext cx="757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28083" y="2150944"/>
              <a:ext cx="1377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Termination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17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1513</TotalTime>
  <Words>1117</Words>
  <Application>Microsoft Macintosh PowerPoint</Application>
  <PresentationFormat>Widescreen</PresentationFormat>
  <Paragraphs>187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Apple Chancery</vt:lpstr>
      <vt:lpstr>Calibri</vt:lpstr>
      <vt:lpstr>Century Gothic</vt:lpstr>
      <vt:lpstr>Courier</vt:lpstr>
      <vt:lpstr>Roboto</vt:lpstr>
      <vt:lpstr>Wingdings 3</vt:lpstr>
      <vt:lpstr>Arial</vt:lpstr>
      <vt:lpstr>Wisp</vt:lpstr>
      <vt:lpstr>The Joy of Javascript </vt:lpstr>
      <vt:lpstr>Javascript?</vt:lpstr>
      <vt:lpstr>How are we doing?</vt:lpstr>
      <vt:lpstr>PowerPoint Presentation</vt:lpstr>
      <vt:lpstr>Today’s goals</vt:lpstr>
      <vt:lpstr>What’s missing?</vt:lpstr>
      <vt:lpstr>Representing data</vt:lpstr>
      <vt:lpstr>Representing data</vt:lpstr>
      <vt:lpstr>PowerPoint Presentation</vt:lpstr>
      <vt:lpstr>console.log</vt:lpstr>
      <vt:lpstr>Running code</vt:lpstr>
      <vt:lpstr>Program flow</vt:lpstr>
      <vt:lpstr>This is the foundation</vt:lpstr>
      <vt:lpstr>Communicating</vt:lpstr>
      <vt:lpstr>Variables: storing data</vt:lpstr>
      <vt:lpstr>Program flow</vt:lpstr>
      <vt:lpstr>Expressions: working with data</vt:lpstr>
      <vt:lpstr>Assignment: the basics</vt:lpstr>
      <vt:lpstr>Including scripts</vt:lpstr>
      <vt:lpstr>Assignment: include &amp; communicate</vt:lpstr>
      <vt:lpstr>Assignment: if only</vt:lpstr>
      <vt:lpstr>Repetition</vt:lpstr>
      <vt:lpstr>Arrays</vt:lpstr>
      <vt:lpstr>Arrays</vt:lpstr>
      <vt:lpstr>Assignment: arrays and looping</vt:lpstr>
      <vt:lpstr>Assignment: find it!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joys of javascript </dc:title>
  <dc:creator>Microsoft Office User</dc:creator>
  <cp:lastModifiedBy>Derek Swingley</cp:lastModifiedBy>
  <cp:revision>27</cp:revision>
  <dcterms:created xsi:type="dcterms:W3CDTF">2017-04-16T18:28:58Z</dcterms:created>
  <dcterms:modified xsi:type="dcterms:W3CDTF">2017-04-19T00:08:56Z</dcterms:modified>
</cp:coreProperties>
</file>