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1" r:id="rId6"/>
    <p:sldId id="273" r:id="rId7"/>
    <p:sldId id="263" r:id="rId8"/>
    <p:sldId id="272" r:id="rId9"/>
    <p:sldId id="262" r:id="rId10"/>
    <p:sldId id="269" r:id="rId11"/>
    <p:sldId id="270" r:id="rId12"/>
    <p:sldId id="274" r:id="rId13"/>
    <p:sldId id="260" r:id="rId14"/>
    <p:sldId id="264" r:id="rId15"/>
    <p:sldId id="271" r:id="rId16"/>
    <p:sldId id="267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6"/>
  </p:normalViewPr>
  <p:slideViewPr>
    <p:cSldViewPr snapToGrid="0" snapToObjects="1">
      <p:cViewPr varScale="1">
        <p:scale>
          <a:sx n="106" d="100"/>
          <a:sy n="106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FEEB2-7930-0248-97FC-96D5E375E331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5B2E8-AF51-8546-A28A-7C0F5FC2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up for discussion.</a:t>
            </a:r>
            <a:r>
              <a:rPr lang="en-US" baseline="0" dirty="0" smtClean="0"/>
              <a:t> Make sure that we’re mixing students who understand well, with those who don’t.</a:t>
            </a:r>
          </a:p>
          <a:p>
            <a:r>
              <a:rPr lang="en-US" baseline="0" dirty="0" smtClean="0"/>
              <a:t>End each session with a discussion.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Global_Objects/Arra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070432" cy="1825096"/>
          </a:xfrm>
        </p:spPr>
        <p:txBody>
          <a:bodyPr/>
          <a:lstStyle/>
          <a:p>
            <a:r>
              <a:rPr lang="en-US" dirty="0" smtClean="0"/>
              <a:t>Jumping for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2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people[0]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//The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first element of the people array variable.</a:t>
            </a:r>
          </a:p>
          <a:p>
            <a:r>
              <a:rPr lang="en-US" dirty="0" err="1"/>
              <a:t>arrayVariableName</a:t>
            </a:r>
            <a:r>
              <a:rPr lang="en-US" dirty="0"/>
              <a:t>[index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We can both assign and get values from an </a:t>
            </a:r>
            <a:r>
              <a:rPr lang="en-US" dirty="0" smtClean="0"/>
              <a:t>array.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person = people[0];</a:t>
            </a:r>
          </a:p>
          <a:p>
            <a:r>
              <a:rPr lang="en-US" dirty="0"/>
              <a:t>people[1] = “Jeff</a:t>
            </a:r>
            <a:r>
              <a:rPr lang="en-US" dirty="0" smtClean="0"/>
              <a:t>”;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r>
              <a:rPr lang="en-US" dirty="0" smtClean="0"/>
              <a:t>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eople.push</a:t>
            </a:r>
            <a:r>
              <a:rPr lang="en-US" dirty="0" smtClean="0"/>
              <a:t>(“George”);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//puts “George” in the last array element.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and loop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some more practice. With mob programming.</a:t>
            </a:r>
          </a:p>
          <a:p>
            <a:endParaRPr lang="en-US" dirty="0"/>
          </a:p>
          <a:p>
            <a:r>
              <a:rPr lang="en-US" dirty="0" smtClean="0"/>
              <a:t>Create an array of animal names.</a:t>
            </a:r>
          </a:p>
          <a:p>
            <a:r>
              <a:rPr lang="en-US" dirty="0" smtClean="0"/>
              <a:t>Write a loop that checks each of the values in the array.</a:t>
            </a:r>
          </a:p>
          <a:p>
            <a:r>
              <a:rPr lang="en-US" dirty="0" smtClean="0"/>
              <a:t>Add conditions inside the loop that act differently depending on the animal.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9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37" y="764373"/>
            <a:ext cx="9472863" cy="1293028"/>
          </a:xfrm>
        </p:spPr>
        <p:txBody>
          <a:bodyPr/>
          <a:lstStyle/>
          <a:p>
            <a:r>
              <a:rPr lang="en-US" dirty="0"/>
              <a:t>Array and loop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Discuss with your partners how the program works. Talk about changes that could be made, or anything that may be confusing.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Walk thru at least one input (preferably more than one), and talk about what happens on each line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thinks they’d make a good robot?</a:t>
            </a:r>
          </a:p>
          <a:p>
            <a:pPr lvl="1"/>
            <a:r>
              <a:rPr lang="en-US" dirty="0" smtClean="0"/>
              <a:t>A robot show follow orders exactly, to a fault.</a:t>
            </a:r>
          </a:p>
          <a:p>
            <a:pPr lvl="1"/>
            <a:r>
              <a:rPr lang="en-US" dirty="0" smtClean="0"/>
              <a:t>A robot should execute all orders, then stop.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 the robot using loops, steps, turns (left/right), and if/else statements.</a:t>
            </a:r>
          </a:p>
          <a:p>
            <a:r>
              <a:rPr lang="en-US" dirty="0" smtClean="0"/>
              <a:t>I need to get from my current position to the door.</a:t>
            </a:r>
          </a:p>
          <a:p>
            <a:r>
              <a:rPr lang="en-US" dirty="0" smtClean="0"/>
              <a:t>You can make up new “functions” to help out.</a:t>
            </a:r>
          </a:p>
          <a:p>
            <a:pPr lvl="1"/>
            <a:r>
              <a:rPr lang="en-US" dirty="0" smtClean="0"/>
              <a:t>E.g. if(nothing to the right) turn right.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4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Functions, the next big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wraps up some code, so we can reuse that code.</a:t>
            </a:r>
          </a:p>
          <a:p>
            <a:r>
              <a:rPr lang="en-US" dirty="0" smtClean="0"/>
              <a:t>We can then use that code by calling the function.</a:t>
            </a:r>
          </a:p>
          <a:p>
            <a:endParaRPr lang="en-US" dirty="0"/>
          </a:p>
          <a:p>
            <a:r>
              <a:rPr lang="en-US" dirty="0" smtClean="0"/>
              <a:t>Based on what you know of code so far, what do you think we’d need to make a function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Functions, the next big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function(parameter1,parameter2){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output = parameter1 + parameter2;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output;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2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our last data type. And, they are the most important one.</a:t>
            </a:r>
          </a:p>
          <a:p>
            <a:r>
              <a:rPr lang="en-US" dirty="0" smtClean="0"/>
              <a:t>Objects hold data, similar to an array, but names it’s data.</a:t>
            </a:r>
            <a:endParaRPr lang="en-US" dirty="0"/>
          </a:p>
          <a:p>
            <a:r>
              <a:rPr lang="en-US" dirty="0"/>
              <a:t>Objects can have properties </a:t>
            </a:r>
            <a:r>
              <a:rPr lang="en-US" dirty="0" smtClean="0"/>
              <a:t>that </a:t>
            </a:r>
            <a:r>
              <a:rPr lang="en-US" dirty="0"/>
              <a:t>are functions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person = {</a:t>
            </a:r>
            <a:r>
              <a:rPr lang="en-US" dirty="0" err="1" smtClean="0"/>
              <a:t>name:”Jeff</a:t>
            </a:r>
            <a:r>
              <a:rPr lang="en-US" dirty="0" smtClean="0"/>
              <a:t>”, </a:t>
            </a:r>
            <a:r>
              <a:rPr lang="en-US" dirty="0" err="1" smtClean="0"/>
              <a:t>profession:”instructor</a:t>
            </a:r>
            <a:r>
              <a:rPr lang="en-US" dirty="0" smtClean="0"/>
              <a:t>”};</a:t>
            </a:r>
          </a:p>
          <a:p>
            <a:r>
              <a:rPr lang="en-US" dirty="0" err="1" smtClean="0"/>
              <a:t>person.name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//”Jeff”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</a:t>
            </a:r>
            <a:r>
              <a:rPr lang="en-US" dirty="0" smtClean="0"/>
              <a:t>{…,</a:t>
            </a:r>
            <a:r>
              <a:rPr lang="en-US" dirty="0" err="1" smtClean="0"/>
              <a:t>work:function</a:t>
            </a:r>
            <a:r>
              <a:rPr lang="en-US" dirty="0" smtClean="0"/>
              <a:t>(stuff){…}};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6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 object (it represents you HTML document).</a:t>
            </a:r>
          </a:p>
          <a:p>
            <a:r>
              <a:rPr lang="en-US" dirty="0" smtClean="0"/>
              <a:t>”something happened”: Events.</a:t>
            </a:r>
          </a:p>
          <a:p>
            <a:pPr lvl="1"/>
            <a:r>
              <a:rPr lang="en-US" dirty="0" err="1" smtClean="0"/>
              <a:t>document.onclick</a:t>
            </a:r>
            <a:r>
              <a:rPr lang="en-US" dirty="0" smtClean="0"/>
              <a:t> = function(event){}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getElementById</a:t>
            </a:r>
            <a:r>
              <a:rPr lang="en-US" dirty="0" smtClean="0"/>
              <a:t> to work with parts of your HTML document.</a:t>
            </a:r>
          </a:p>
          <a:p>
            <a:pPr lvl="1"/>
            <a:r>
              <a:rPr lang="en-US" dirty="0" err="1" smtClean="0"/>
              <a:t>document.getElementById</a:t>
            </a:r>
            <a:r>
              <a:rPr lang="en-US" dirty="0" smtClean="0"/>
              <a:t>(“test”).</a:t>
            </a:r>
            <a:r>
              <a:rPr lang="en-US" dirty="0" err="1" smtClean="0"/>
              <a:t>onclick</a:t>
            </a:r>
            <a:r>
              <a:rPr lang="en-US" dirty="0" smtClean="0"/>
              <a:t> =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833" y="764373"/>
            <a:ext cx="9665368" cy="1293028"/>
          </a:xfrm>
        </p:spPr>
        <p:txBody>
          <a:bodyPr/>
          <a:lstStyle/>
          <a:p>
            <a:r>
              <a:rPr lang="en-US" dirty="0" smtClean="0"/>
              <a:t>Assignment: paper </a:t>
            </a:r>
            <a:r>
              <a:rPr lang="en-US" smtClean="0"/>
              <a:t>rock scissors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</a:t>
            </a:r>
            <a:r>
              <a:rPr lang="en-US" dirty="0" smtClean="0"/>
              <a:t>a website to play paper rock scissors against the computer.</a:t>
            </a:r>
          </a:p>
          <a:p>
            <a:r>
              <a:rPr lang="en-US" dirty="0" smtClean="0"/>
              <a:t>Make it bland getting started, it needs to function.</a:t>
            </a:r>
          </a:p>
          <a:p>
            <a:r>
              <a:rPr lang="en-US" dirty="0" smtClean="0"/>
              <a:t>Once you have it functioning, make it better.</a:t>
            </a:r>
          </a:p>
          <a:p>
            <a:r>
              <a:rPr lang="en-US" dirty="0" smtClean="0"/>
              <a:t>There are many ways to accomplish this, the choice is yours.</a:t>
            </a:r>
          </a:p>
          <a:p>
            <a:r>
              <a:rPr lang="en-US" dirty="0" smtClean="0"/>
              <a:t>Google is your 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when submitting homework that you check what is in </a:t>
            </a:r>
            <a:r>
              <a:rPr lang="en-US" dirty="0" err="1" smtClean="0"/>
              <a:t>github</a:t>
            </a:r>
            <a:r>
              <a:rPr lang="en-US" dirty="0" smtClean="0"/>
              <a:t>, and also that it shows correctly in </a:t>
            </a:r>
            <a:r>
              <a:rPr lang="en-US" dirty="0" err="1" smtClean="0"/>
              <a:t>github</a:t>
            </a:r>
            <a:r>
              <a:rPr lang="en-US" dirty="0" smtClean="0"/>
              <a:t> pages.</a:t>
            </a:r>
          </a:p>
          <a:p>
            <a:r>
              <a:rPr lang="en-US" dirty="0" smtClean="0"/>
              <a:t>Homework is due Saturday, make sure you turn something in!</a:t>
            </a:r>
          </a:p>
          <a:p>
            <a:pPr lvl="1"/>
            <a:r>
              <a:rPr lang="en-US" dirty="0" smtClean="0"/>
              <a:t>Submit both </a:t>
            </a:r>
            <a:r>
              <a:rPr lang="en-US" dirty="0" err="1" smtClean="0"/>
              <a:t>github</a:t>
            </a:r>
            <a:r>
              <a:rPr lang="en-US" dirty="0" smtClean="0"/>
              <a:t> pages and </a:t>
            </a:r>
            <a:r>
              <a:rPr lang="en-US" dirty="0" err="1" smtClean="0"/>
              <a:t>github</a:t>
            </a:r>
            <a:r>
              <a:rPr lang="en-US" dirty="0" smtClean="0"/>
              <a:t> repo </a:t>
            </a:r>
            <a:r>
              <a:rPr lang="en-US" dirty="0" err="1" smtClean="0"/>
              <a:t>urls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only need to do/submit one of them.</a:t>
            </a:r>
          </a:p>
          <a:p>
            <a:r>
              <a:rPr lang="en-US" dirty="0" smtClean="0"/>
              <a:t>Office hours 45 minute before and 30 minutes after. </a:t>
            </a:r>
          </a:p>
          <a:p>
            <a:pPr lvl="1"/>
            <a:r>
              <a:rPr lang="en-US" dirty="0" smtClean="0"/>
              <a:t>If something is not clicking, or you have any questions, come ask!</a:t>
            </a:r>
          </a:p>
          <a:p>
            <a:pPr lvl="1"/>
            <a:r>
              <a:rPr lang="en-US" dirty="0" smtClean="0"/>
              <a:t>If you need help practicing, drop by, we can practice together.</a:t>
            </a:r>
          </a:p>
          <a:p>
            <a:r>
              <a:rPr lang="en-US" dirty="0" smtClean="0"/>
              <a:t>Don’t be afraid to ask for help!</a:t>
            </a:r>
          </a:p>
          <a:p>
            <a:r>
              <a:rPr lang="en-US" dirty="0" smtClean="0"/>
              <a:t>Be willing to lend a hand!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6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 be expected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”click” over time. It might seem confusing today, but falls into place later in the week.</a:t>
            </a:r>
          </a:p>
          <a:p>
            <a:r>
              <a:rPr lang="en-US" dirty="0" smtClean="0"/>
              <a:t>Practice makes this process go faster. The more code you write, the better.</a:t>
            </a:r>
          </a:p>
          <a:p>
            <a:r>
              <a:rPr lang="en-US" dirty="0" smtClean="0"/>
              <a:t>Everything comes together in the end. We’re not done with HTML and CSS.</a:t>
            </a:r>
          </a:p>
          <a:p>
            <a:r>
              <a:rPr lang="en-US" dirty="0" smtClean="0"/>
              <a:t>We’re moving fast, a bit of a struggle is normal. Ask for help!</a:t>
            </a:r>
          </a:p>
          <a:p>
            <a:r>
              <a:rPr lang="en-US" dirty="0" smtClean="0"/>
              <a:t>The best things are hard to obtain, if it were easy, everyone would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arrays, loops, and </a:t>
            </a:r>
            <a:r>
              <a:rPr lang="en-US" dirty="0" err="1" smtClean="0"/>
              <a:t>javascript</a:t>
            </a:r>
            <a:r>
              <a:rPr lang="en-US" dirty="0" smtClean="0"/>
              <a:t> basics.</a:t>
            </a:r>
          </a:p>
          <a:p>
            <a:r>
              <a:rPr lang="en-US" dirty="0" smtClean="0"/>
              <a:t>Learn the art of pseudo code.</a:t>
            </a:r>
          </a:p>
          <a:p>
            <a:r>
              <a:rPr lang="en-US" dirty="0" smtClean="0"/>
              <a:t>Learn about objects and functions.</a:t>
            </a:r>
          </a:p>
          <a:p>
            <a:r>
              <a:rPr lang="en-US" dirty="0" smtClean="0"/>
              <a:t>Learn how to interact with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things.</a:t>
            </a:r>
          </a:p>
          <a:p>
            <a:pPr lvl="1"/>
            <a:r>
              <a:rPr lang="en-US" dirty="0" smtClean="0"/>
              <a:t>Strings, numbers, </a:t>
            </a:r>
            <a:r>
              <a:rPr lang="en-US" dirty="0" err="1" smtClean="0"/>
              <a:t>booleans</a:t>
            </a:r>
            <a:r>
              <a:rPr lang="en-US" dirty="0" smtClean="0"/>
              <a:t>, arrays, objects.</a:t>
            </a:r>
          </a:p>
          <a:p>
            <a:r>
              <a:rPr lang="en-US" dirty="0" smtClean="0"/>
              <a:t>Expressions to do stuff.</a:t>
            </a:r>
          </a:p>
          <a:p>
            <a:r>
              <a:rPr lang="en-US" dirty="0" smtClean="0"/>
              <a:t>Arrays hold many of the above.</a:t>
            </a:r>
          </a:p>
          <a:p>
            <a:pPr lvl="1"/>
            <a:r>
              <a:rPr lang="en-US" dirty="0" smtClean="0"/>
              <a:t>Use array[n] to get or set data in the array.</a:t>
            </a:r>
          </a:p>
          <a:p>
            <a:pPr lvl="1"/>
            <a:r>
              <a:rPr lang="en-US" dirty="0" smtClean="0"/>
              <a:t>Arrays start at 0 (e.g. array[0] is the first element)</a:t>
            </a:r>
          </a:p>
          <a:p>
            <a:r>
              <a:rPr lang="en-US" dirty="0" smtClean="0"/>
              <a:t>If/else for basic logic.</a:t>
            </a:r>
          </a:p>
          <a:p>
            <a:r>
              <a:rPr lang="en-US" dirty="0" smtClean="0"/>
              <a:t>Loops for repeating (goes great with arrays).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3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 programming is where we as a group write a program 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set group (partners) will write one line of code, then we move on to the next group.</a:t>
            </a:r>
          </a:p>
          <a:p>
            <a:r>
              <a:rPr lang="en-US" dirty="0" smtClean="0"/>
              <a:t>Have fun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37" y="764373"/>
            <a:ext cx="9472863" cy="1293028"/>
          </a:xfrm>
        </p:spPr>
        <p:txBody>
          <a:bodyPr/>
          <a:lstStyle/>
          <a:p>
            <a:r>
              <a:rPr lang="en-US" dirty="0" smtClean="0"/>
              <a:t>Variables, expressions, </a:t>
            </a:r>
            <a:r>
              <a:rPr lang="en-US" smtClean="0"/>
              <a:t>and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program that will respond differently based on the users age.</a:t>
            </a:r>
          </a:p>
          <a:p>
            <a:r>
              <a:rPr lang="en-US" dirty="0" smtClean="0"/>
              <a:t>Ask the user for their age.</a:t>
            </a:r>
          </a:p>
          <a:p>
            <a:r>
              <a:rPr lang="en-US" dirty="0" smtClean="0"/>
              <a:t>Alert various statements about their age.</a:t>
            </a:r>
          </a:p>
          <a:p>
            <a:pPr lvl="1"/>
            <a:r>
              <a:rPr lang="en-US" dirty="0" smtClean="0"/>
              <a:t>E.g. if they are 18, they can vote, and be drafted, </a:t>
            </a:r>
            <a:r>
              <a:rPr lang="en-US" dirty="0"/>
              <a:t>i</a:t>
            </a:r>
            <a:r>
              <a:rPr lang="en-US" dirty="0" smtClean="0"/>
              <a:t>f they are 21 they can drink, </a:t>
            </a:r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37" y="764373"/>
            <a:ext cx="9472863" cy="1293028"/>
          </a:xfrm>
        </p:spPr>
        <p:txBody>
          <a:bodyPr/>
          <a:lstStyle/>
          <a:p>
            <a:r>
              <a:rPr lang="en-US" dirty="0" smtClean="0"/>
              <a:t>Variables, expressions, </a:t>
            </a:r>
            <a:r>
              <a:rPr lang="en-US" smtClean="0"/>
              <a:t>and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Discuss with your partners how the program works. Talk about changes that could be made, or anything that may be confusing.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Walk thru at least one input (preferably more than one), and talk about what happens on each line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0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THERE WERE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for(</a:t>
            </a:r>
            <a:r>
              <a:rPr lang="en-US" dirty="0" smtClean="0">
                <a:solidFill>
                  <a:schemeClr val="accent2"/>
                </a:solidFill>
              </a:rPr>
              <a:t>any assignment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4"/>
                </a:solidFill>
              </a:rPr>
              <a:t>a </a:t>
            </a:r>
            <a:r>
              <a:rPr lang="en-US" dirty="0" err="1" smtClean="0">
                <a:solidFill>
                  <a:schemeClr val="accent4"/>
                </a:solidFill>
              </a:rPr>
              <a:t>boolean</a:t>
            </a:r>
            <a:r>
              <a:rPr lang="en-US" dirty="0" smtClean="0">
                <a:solidFill>
                  <a:schemeClr val="accent4"/>
                </a:solidFill>
              </a:rPr>
              <a:t> expression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6"/>
                </a:solidFill>
              </a:rPr>
              <a:t>any expression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hile(!done)</a:t>
            </a:r>
          </a:p>
          <a:p>
            <a:r>
              <a:rPr lang="en-US" dirty="0" smtClean="0"/>
              <a:t>while(</a:t>
            </a:r>
            <a:r>
              <a:rPr lang="en-US" dirty="0">
                <a:solidFill>
                  <a:schemeClr val="accent4"/>
                </a:solidFill>
              </a:rPr>
              <a:t>a </a:t>
            </a:r>
            <a:r>
              <a:rPr lang="en-US" dirty="0" err="1">
                <a:solidFill>
                  <a:schemeClr val="accent4"/>
                </a:solidFill>
              </a:rPr>
              <a:t>boolean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expression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9196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263</TotalTime>
  <Words>976</Words>
  <Application>Microsoft Macintosh PowerPoint</Application>
  <PresentationFormat>Widescreen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Arial</vt:lpstr>
      <vt:lpstr>Vapor Trail</vt:lpstr>
      <vt:lpstr>Jumping for javascript</vt:lpstr>
      <vt:lpstr>Some Reminders</vt:lpstr>
      <vt:lpstr>What is to be expected</vt:lpstr>
      <vt:lpstr>Today’s goals</vt:lpstr>
      <vt:lpstr>Javascript recap</vt:lpstr>
      <vt:lpstr>Mob Programming</vt:lpstr>
      <vt:lpstr>Variables, expressions, and logic</vt:lpstr>
      <vt:lpstr>Variables, expressions, and logic</vt:lpstr>
      <vt:lpstr>AND THEN THERE WERE loops</vt:lpstr>
      <vt:lpstr>ARRAYS</vt:lpstr>
      <vt:lpstr>Array and loop practice</vt:lpstr>
      <vt:lpstr>Array and loop practice</vt:lpstr>
      <vt:lpstr>Robot workshop</vt:lpstr>
      <vt:lpstr>Functions, the next big thing</vt:lpstr>
      <vt:lpstr>Functions, the next big thing</vt:lpstr>
      <vt:lpstr>The object</vt:lpstr>
      <vt:lpstr>Interacting with html</vt:lpstr>
      <vt:lpstr>Assignment: paper rock scissors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Jumping for javascript</dc:title>
  <dc:creator>Microsoft Office User</dc:creator>
  <cp:lastModifiedBy>Microsoft Office User</cp:lastModifiedBy>
  <cp:revision>17</cp:revision>
  <dcterms:created xsi:type="dcterms:W3CDTF">2017-04-19T17:11:38Z</dcterms:created>
  <dcterms:modified xsi:type="dcterms:W3CDTF">2017-04-19T21:35:08Z</dcterms:modified>
</cp:coreProperties>
</file>