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25"/>
  </p:notesMasterIdLst>
  <p:sldIdLst>
    <p:sldId id="256" r:id="rId2"/>
    <p:sldId id="258" r:id="rId3"/>
    <p:sldId id="259" r:id="rId4"/>
    <p:sldId id="275" r:id="rId5"/>
    <p:sldId id="257" r:id="rId6"/>
    <p:sldId id="261" r:id="rId7"/>
    <p:sldId id="276" r:id="rId8"/>
    <p:sldId id="273" r:id="rId9"/>
    <p:sldId id="269" r:id="rId10"/>
    <p:sldId id="263" r:id="rId11"/>
    <p:sldId id="272" r:id="rId12"/>
    <p:sldId id="262" r:id="rId13"/>
    <p:sldId id="277" r:id="rId14"/>
    <p:sldId id="270" r:id="rId15"/>
    <p:sldId id="274" r:id="rId16"/>
    <p:sldId id="278" r:id="rId17"/>
    <p:sldId id="279" r:id="rId18"/>
    <p:sldId id="260" r:id="rId19"/>
    <p:sldId id="264" r:id="rId20"/>
    <p:sldId id="271" r:id="rId21"/>
    <p:sldId id="267" r:id="rId22"/>
    <p:sldId id="266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82006"/>
  </p:normalViewPr>
  <p:slideViewPr>
    <p:cSldViewPr snapToGrid="0" snapToObjects="1">
      <p:cViewPr>
        <p:scale>
          <a:sx n="85" d="100"/>
          <a:sy n="85" d="100"/>
        </p:scale>
        <p:origin x="10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FEEB2-7930-0248-97FC-96D5E375E331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5B2E8-AF51-8546-A28A-7C0F5FC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up for discussion.</a:t>
            </a:r>
            <a:r>
              <a:rPr lang="en-US" baseline="0" dirty="0" smtClean="0"/>
              <a:t> Make sure that we’re mixing students who understand well, with those who don’t.</a:t>
            </a:r>
          </a:p>
          <a:p>
            <a:r>
              <a:rPr lang="en-US" baseline="0" dirty="0" smtClean="0"/>
              <a:t>End each session with a discussion.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9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11.</a:t>
            </a:r>
          </a:p>
          <a:p>
            <a:endParaRPr lang="en-US" dirty="0" smtClean="0"/>
          </a:p>
          <a:p>
            <a:r>
              <a:rPr lang="en-US" dirty="0" smtClean="0"/>
              <a:t>Re-cap, then take a break</a:t>
            </a:r>
          </a:p>
          <a:p>
            <a:endParaRPr lang="en-US" dirty="0" smtClean="0"/>
          </a:p>
          <a:p>
            <a:r>
              <a:rPr lang="en-US" dirty="0" smtClean="0"/>
              <a:t>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0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15. Activity-7</a:t>
            </a:r>
          </a:p>
          <a:p>
            <a:endParaRPr lang="en-US" dirty="0" smtClean="0"/>
          </a:p>
          <a:p>
            <a:r>
              <a:rPr lang="en-US" dirty="0" smtClean="0"/>
              <a:t>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9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6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17.</a:t>
            </a:r>
          </a:p>
          <a:p>
            <a:endParaRPr lang="en-US" dirty="0" smtClean="0"/>
          </a:p>
          <a:p>
            <a:r>
              <a:rPr lang="en-US" dirty="0" smtClean="0"/>
              <a:t>Activity-11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Activity-8 (in</a:t>
            </a:r>
            <a:r>
              <a:rPr lang="en-US" baseline="0" dirty="0" smtClean="0"/>
              <a:t> browser, RPS specs)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twitter.com</a:t>
            </a:r>
            <a:r>
              <a:rPr lang="en-US" dirty="0" smtClean="0"/>
              <a:t>/</a:t>
            </a:r>
            <a:r>
              <a:rPr lang="en-US" dirty="0" err="1" smtClean="0"/>
              <a:t>michellewetzler</a:t>
            </a:r>
            <a:r>
              <a:rPr lang="en-US" dirty="0" smtClean="0"/>
              <a:t>/status/854449147063054336</a:t>
            </a:r>
          </a:p>
          <a:p>
            <a:endParaRPr lang="en-US" dirty="0" smtClean="0"/>
          </a:p>
          <a:p>
            <a:r>
              <a:rPr lang="en-US" dirty="0" smtClean="0"/>
              <a:t>Saw this today. Constant reminders</a:t>
            </a:r>
            <a:r>
              <a:rPr lang="en-US" baseline="0" dirty="0" smtClean="0"/>
              <a:t> and discussions around this idea in the industry.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console.log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liberally for debugging.</a:t>
            </a:r>
          </a:p>
          <a:p>
            <a:endParaRPr lang="en-US" dirty="0" smtClean="0"/>
          </a:p>
          <a:p>
            <a:r>
              <a:rPr lang="en-US" dirty="0" smtClean="0"/>
              <a:t>Activity-1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7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review…</a:t>
            </a: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en-US" baseline="0" dirty="0" smtClean="0"/>
              <a:t> a group d</a:t>
            </a:r>
            <a:r>
              <a:rPr lang="en-US" dirty="0" smtClean="0"/>
              <a:t>o Activity-2, then Activity-3</a:t>
            </a:r>
          </a:p>
          <a:p>
            <a:endParaRPr lang="en-US" dirty="0" smtClean="0"/>
          </a:p>
          <a:p>
            <a:r>
              <a:rPr lang="en-US" dirty="0" smtClean="0"/>
              <a:t>Mention that the code is not DRY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</a:t>
            </a:r>
          </a:p>
          <a:p>
            <a:endParaRPr lang="en-US" dirty="0" smtClean="0"/>
          </a:p>
          <a:p>
            <a:r>
              <a:rPr lang="en-US" dirty="0" smtClean="0"/>
              <a:t>Introduced</a:t>
            </a:r>
            <a:r>
              <a:rPr lang="en-US" baseline="0" dirty="0" smtClean="0"/>
              <a:t> last class to take the edge off.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8. Do Activity-4 (slack out the file).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5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8 recap.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</a:t>
            </a:r>
          </a:p>
          <a:p>
            <a:endParaRPr lang="en-US" dirty="0" smtClean="0"/>
          </a:p>
          <a:p>
            <a:r>
              <a:rPr lang="en-US" dirty="0" smtClean="0"/>
              <a:t>10. Do Activity</a:t>
            </a:r>
            <a:r>
              <a:rPr lang="en-US" baseline="0" dirty="0" smtClean="0"/>
              <a:t> 5 as a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9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JavaScript/Reference/Global_Objects/Arr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070432" cy="1825096"/>
          </a:xfrm>
        </p:spPr>
        <p:txBody>
          <a:bodyPr/>
          <a:lstStyle/>
          <a:p>
            <a:r>
              <a:rPr lang="en-US" dirty="0" smtClean="0"/>
              <a:t>Rock, Paper,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37" y="764373"/>
            <a:ext cx="9472863" cy="1293028"/>
          </a:xfrm>
        </p:spPr>
        <p:txBody>
          <a:bodyPr/>
          <a:lstStyle/>
          <a:p>
            <a:r>
              <a:rPr lang="en-US" dirty="0" smtClean="0"/>
              <a:t>Variables, expressions, </a:t>
            </a:r>
            <a:r>
              <a:rPr lang="en-US" smtClean="0"/>
              <a:t>and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program that will respond differently based on the users age.</a:t>
            </a:r>
          </a:p>
          <a:p>
            <a:r>
              <a:rPr lang="en-US" dirty="0" smtClean="0"/>
              <a:t>Input:  ask </a:t>
            </a:r>
            <a:r>
              <a:rPr lang="en-US" dirty="0" smtClean="0"/>
              <a:t>the user for their age.</a:t>
            </a:r>
          </a:p>
          <a:p>
            <a:r>
              <a:rPr lang="en-US" dirty="0" smtClean="0"/>
              <a:t>Output:  alert </a:t>
            </a:r>
            <a:r>
              <a:rPr lang="en-US" dirty="0" smtClean="0"/>
              <a:t>various statements about their age.</a:t>
            </a:r>
          </a:p>
          <a:p>
            <a:pPr lvl="1"/>
            <a:r>
              <a:rPr lang="en-US" dirty="0" smtClean="0"/>
              <a:t>E.g. if they are 18, they can vote, and be drafted, </a:t>
            </a:r>
            <a:r>
              <a:rPr lang="en-US" dirty="0"/>
              <a:t>i</a:t>
            </a:r>
            <a:r>
              <a:rPr lang="en-US" dirty="0" smtClean="0"/>
              <a:t>f they are 21 they can drink, </a:t>
            </a:r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37" y="764373"/>
            <a:ext cx="9472863" cy="1293028"/>
          </a:xfrm>
        </p:spPr>
        <p:txBody>
          <a:bodyPr/>
          <a:lstStyle/>
          <a:p>
            <a:r>
              <a:rPr lang="en-US" dirty="0" smtClean="0"/>
              <a:t>Variables, expressions, </a:t>
            </a:r>
            <a:r>
              <a:rPr lang="en-US" smtClean="0"/>
              <a:t>and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Discuss with your partners how the program works. Talk about changes that could be made, or anything that may be confusing.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Walk thru at least one input (preferably more than one), and talk about what happens on each line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0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5;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for(</a:t>
            </a:r>
            <a:r>
              <a:rPr lang="en-US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any assignment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expression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any expression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hile(!done)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while(</a:t>
            </a:r>
            <a:r>
              <a:rPr lang="en-US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expression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03070" y="839649"/>
            <a:ext cx="8785860" cy="5178702"/>
            <a:chOff x="179070" y="1069698"/>
            <a:chExt cx="8785860" cy="5178702"/>
          </a:xfrm>
        </p:grpSpPr>
        <p:pic>
          <p:nvPicPr>
            <p:cNvPr id="4" name="Picture 2" descr="C:\Users\Kevin\Desktop\ar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" y="1069698"/>
              <a:ext cx="8785860" cy="413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304800" y="4724400"/>
              <a:ext cx="8534400" cy="152400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685800" rtl="0" eaLnBrk="1" latinLnBrk="0" hangingPunct="1"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i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Iterator.      Condition.     Increment.</a:t>
              </a:r>
              <a:endPara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828800" y="2590800"/>
              <a:ext cx="609601" cy="2698946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124200" y="2667000"/>
              <a:ext cx="1285636" cy="2622746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019800" y="2667000"/>
              <a:ext cx="457762" cy="2622746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2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loop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practice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Create an array of animal names.</a:t>
            </a:r>
          </a:p>
          <a:p>
            <a:r>
              <a:rPr lang="en-US" dirty="0" smtClean="0"/>
              <a:t>Write a loop that checks each of the values in the array.</a:t>
            </a:r>
          </a:p>
          <a:p>
            <a:r>
              <a:rPr lang="en-US" dirty="0" smtClean="0"/>
              <a:t>Add conditions inside the loop that act differently depending on the animal.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37" y="764373"/>
            <a:ext cx="9472863" cy="1293028"/>
          </a:xfrm>
        </p:spPr>
        <p:txBody>
          <a:bodyPr/>
          <a:lstStyle/>
          <a:p>
            <a:r>
              <a:rPr lang="en-US" dirty="0"/>
              <a:t>Array and loop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Discuss with your partners how the program works. Talk about changes that could be made, or anything that may be confusing.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Walk thru at least one input (preferably more than one), and talk about what happens on each line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>
                <a:ea typeface="Roboto" pitchFamily="2" charset="0"/>
                <a:cs typeface="Arial" panose="020B0604020202020204" pitchFamily="34" charset="0"/>
              </a:rPr>
              <a:t>Starting from scratch, create a for loop that </a:t>
            </a:r>
            <a:r>
              <a:rPr lang="en-US" sz="2400" dirty="0" smtClean="0">
                <a:ea typeface="Roboto" pitchFamily="2" charset="0"/>
                <a:cs typeface="Arial" panose="020B0604020202020204" pitchFamily="34" charset="0"/>
              </a:rPr>
              <a:t>prints: </a:t>
            </a:r>
            <a:r>
              <a:rPr lang="en-US" sz="2400" dirty="0"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sz="2400" dirty="0">
                <a:ea typeface="Roboto" pitchFamily="2" charset="0"/>
                <a:cs typeface="Arial" panose="020B0604020202020204" pitchFamily="34" charset="0"/>
              </a:rPr>
            </a:br>
            <a:r>
              <a:rPr lang="en-US" sz="2400" dirty="0"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sz="2400" dirty="0">
                <a:ea typeface="Roboto" pitchFamily="2" charset="0"/>
                <a:cs typeface="Arial" panose="020B0604020202020204" pitchFamily="34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 am 0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 am 1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 am 2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 am 3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 am 4</a:t>
            </a:r>
            <a:r>
              <a:rPr lang="en-US" sz="2400" dirty="0"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sz="2400" dirty="0">
                <a:ea typeface="Roboto" pitchFamily="2" charset="0"/>
                <a:cs typeface="Arial" panose="020B0604020202020204" pitchFamily="34" charset="0"/>
              </a:rPr>
            </a:br>
            <a:endParaRPr lang="en-US" sz="2400" dirty="0">
              <a:ea typeface="Roboto" pitchFamily="2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2400" dirty="0" smtClean="0">
                <a:ea typeface="Roboto" pitchFamily="2" charset="0"/>
                <a:cs typeface="Arial" panose="020B0604020202020204" pitchFamily="34" charset="0"/>
              </a:rPr>
              <a:t>Don’t </a:t>
            </a:r>
            <a:r>
              <a:rPr lang="en-US" sz="2400" dirty="0">
                <a:ea typeface="Roboto" pitchFamily="2" charset="0"/>
                <a:cs typeface="Arial" panose="020B0604020202020204" pitchFamily="34" charset="0"/>
              </a:rPr>
              <a:t>use an array!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28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000" dirty="0">
                <a:ea typeface="Century Gothic" charset="0"/>
                <a:cs typeface="Century Gothic" charset="0"/>
              </a:rPr>
              <a:t>Starting from scratch, write code that loops through the following array: </a:t>
            </a:r>
          </a:p>
          <a:p>
            <a:pPr marL="457200" indent="-457200"/>
            <a:endParaRPr lang="en-US" sz="2000" dirty="0">
              <a:ea typeface="Century Gothic" charset="0"/>
              <a:cs typeface="Century Gothic" charset="0"/>
            </a:endParaRPr>
          </a:p>
          <a:p>
            <a:pPr marL="457200" indent="-457200"/>
            <a:endParaRPr lang="en-US" sz="2000" dirty="0">
              <a:ea typeface="Century Gothic" charset="0"/>
              <a:cs typeface="Century Gothic" charset="0"/>
            </a:endParaRPr>
          </a:p>
          <a:p>
            <a:pPr marL="457200" indent="-457200"/>
            <a:endParaRPr lang="en-US" sz="2000" dirty="0">
              <a:ea typeface="Century Gothic" charset="0"/>
              <a:cs typeface="Century Gothic" charset="0"/>
            </a:endParaRPr>
          </a:p>
          <a:p>
            <a:pPr marL="457200" indent="-457200"/>
            <a:endParaRPr lang="en-US" sz="2000" dirty="0">
              <a:ea typeface="Century Gothic" charset="0"/>
              <a:cs typeface="Century Gothic" charset="0"/>
            </a:endParaRPr>
          </a:p>
          <a:p>
            <a:pPr marL="457200" indent="-457200"/>
            <a:r>
              <a:rPr lang="en-US" sz="2000" dirty="0">
                <a:ea typeface="Century Gothic" charset="0"/>
                <a:cs typeface="Century Gothic" charset="0"/>
              </a:rPr>
              <a:t>And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console.logs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ea typeface="Century Gothic" charset="0"/>
                <a:cs typeface="Century Gothic" charset="0"/>
              </a:rPr>
              <a:t>the name of each animal on the farm.</a:t>
            </a:r>
          </a:p>
          <a:p>
            <a:pPr marL="457200" indent="-457200"/>
            <a:endParaRPr lang="en-US" sz="2000" dirty="0">
              <a:ea typeface="Century Gothic" charset="0"/>
              <a:cs typeface="Century Gothic" charset="0"/>
            </a:endParaRPr>
          </a:p>
          <a:p>
            <a:pPr marL="457200" indent="-457200"/>
            <a:r>
              <a:rPr lang="en-US" sz="2000" dirty="0">
                <a:ea typeface="Century Gothic" charset="0"/>
                <a:cs typeface="Century Gothic" charset="0"/>
              </a:rPr>
              <a:t>Then using the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charAt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000" dirty="0">
                <a:ea typeface="Century Gothic" charset="0"/>
                <a:cs typeface="Century Gothic" charset="0"/>
              </a:rPr>
              <a:t> method (research it) check if the first letter in the animal’s name begins with a “c” or “o”. If it does, </a:t>
            </a:r>
            <a:r>
              <a:rPr lang="en-US" sz="2000" dirty="0" smtClean="0">
                <a:ea typeface="Century Gothic" charset="0"/>
                <a:cs typeface="Century Gothic" charset="0"/>
              </a:rPr>
              <a:t>log a message saying</a:t>
            </a:r>
            <a:r>
              <a:rPr lang="en-US" sz="2000" dirty="0">
                <a:ea typeface="Century Gothic" charset="0"/>
                <a:cs typeface="Century Gothic" charset="0"/>
              </a:rPr>
              <a:t>: “Starts with c or an o!”</a:t>
            </a:r>
          </a:p>
          <a:p>
            <a:pPr marL="0" indent="0">
              <a:buNone/>
            </a:pPr>
            <a:endParaRPr lang="en-US" dirty="0">
              <a:ea typeface="Century Gothic" charset="0"/>
              <a:cs typeface="Century Gothic" charset="0"/>
            </a:endParaRPr>
          </a:p>
        </p:txBody>
      </p:sp>
      <p:pic>
        <p:nvPicPr>
          <p:cNvPr id="4" name="Picture 2" descr="C:\Users\Kevin\Desktop\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46" y="2979921"/>
            <a:ext cx="8197850" cy="8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thinks they’d make a good robot?</a:t>
            </a:r>
          </a:p>
          <a:p>
            <a:pPr lvl="1"/>
            <a:r>
              <a:rPr lang="en-US" dirty="0" smtClean="0"/>
              <a:t>A robot show follow orders </a:t>
            </a:r>
            <a:r>
              <a:rPr lang="en-US" dirty="0" smtClean="0"/>
              <a:t>exactly.</a:t>
            </a:r>
            <a:endParaRPr lang="en-US" dirty="0" smtClean="0"/>
          </a:p>
          <a:p>
            <a:pPr lvl="1"/>
            <a:r>
              <a:rPr lang="en-US" dirty="0" smtClean="0"/>
              <a:t>A robot should execute all orders, then stop.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 the robot using loops, steps, turns (left/right), and if/else statements.</a:t>
            </a:r>
          </a:p>
          <a:p>
            <a:r>
              <a:rPr lang="en-US" dirty="0" smtClean="0"/>
              <a:t>I need to get from my current position to the door.</a:t>
            </a:r>
          </a:p>
          <a:p>
            <a:r>
              <a:rPr lang="en-US" dirty="0" smtClean="0"/>
              <a:t>You can make up new “functions” to help out.</a:t>
            </a:r>
          </a:p>
          <a:p>
            <a:pPr lvl="1"/>
            <a:r>
              <a:rPr lang="en-US" dirty="0" smtClean="0"/>
              <a:t>E.g. if(nothing to the right) turn right.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4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wraps up some code, so we can reuse that code.</a:t>
            </a:r>
          </a:p>
          <a:p>
            <a:r>
              <a:rPr lang="en-US" dirty="0" smtClean="0"/>
              <a:t>We can then use that code by calling the function.</a:t>
            </a:r>
          </a:p>
          <a:p>
            <a:endParaRPr lang="en-US" dirty="0"/>
          </a:p>
          <a:p>
            <a:r>
              <a:rPr lang="en-US" dirty="0" smtClean="0"/>
              <a:t>Based on what you know of code so far, what do you think we’d need to make a function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Repetitive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Submitting homework: </a:t>
            </a:r>
          </a:p>
          <a:p>
            <a:pPr lvl="1"/>
            <a:r>
              <a:rPr lang="en-US" b="1" dirty="0" smtClean="0"/>
              <a:t>check</a:t>
            </a:r>
            <a:r>
              <a:rPr lang="en-US" dirty="0" smtClean="0"/>
              <a:t> </a:t>
            </a:r>
            <a:r>
              <a:rPr lang="en-US" dirty="0" smtClean="0"/>
              <a:t>what is in </a:t>
            </a:r>
            <a:r>
              <a:rPr lang="en-US" b="1" dirty="0" err="1" smtClean="0"/>
              <a:t>github</a:t>
            </a:r>
            <a:r>
              <a:rPr lang="en-US" b="1" dirty="0" smtClean="0"/>
              <a:t> repo</a:t>
            </a:r>
          </a:p>
          <a:p>
            <a:pPr lvl="1"/>
            <a:r>
              <a:rPr lang="en-US" b="1" dirty="0" smtClean="0"/>
              <a:t>check</a:t>
            </a:r>
            <a:r>
              <a:rPr lang="en-US" dirty="0" smtClean="0"/>
              <a:t> that content </a:t>
            </a:r>
            <a:r>
              <a:rPr lang="en-US" dirty="0" smtClean="0"/>
              <a:t>shows </a:t>
            </a:r>
            <a:r>
              <a:rPr lang="en-US" dirty="0" smtClean="0"/>
              <a:t>correctly in </a:t>
            </a: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 smtClean="0"/>
              <a:t>pages</a:t>
            </a:r>
          </a:p>
          <a:p>
            <a:pPr lvl="1"/>
            <a:r>
              <a:rPr lang="en-US" b="1" dirty="0" smtClean="0"/>
              <a:t>double-check both</a:t>
            </a:r>
            <a:endParaRPr lang="en-US" b="1" dirty="0" smtClean="0"/>
          </a:p>
          <a:p>
            <a:r>
              <a:rPr lang="en-US" dirty="0" smtClean="0"/>
              <a:t>Homework is due </a:t>
            </a:r>
            <a:r>
              <a:rPr lang="en-US" dirty="0" smtClean="0"/>
              <a:t>Saturday</a:t>
            </a:r>
          </a:p>
          <a:p>
            <a:pPr lvl="1"/>
            <a:r>
              <a:rPr lang="en-US" dirty="0" smtClean="0"/>
              <a:t>Submit </a:t>
            </a:r>
            <a:r>
              <a:rPr lang="en-US" dirty="0" smtClean="0"/>
              <a:t>something!</a:t>
            </a:r>
            <a:endParaRPr lang="en-US" dirty="0" smtClean="0"/>
          </a:p>
          <a:p>
            <a:pPr lvl="1"/>
            <a:r>
              <a:rPr lang="en-US" dirty="0" smtClean="0"/>
              <a:t>Submit both </a:t>
            </a:r>
            <a:r>
              <a:rPr lang="en-US" dirty="0" err="1" smtClean="0"/>
              <a:t>github</a:t>
            </a:r>
            <a:r>
              <a:rPr lang="en-US" dirty="0" smtClean="0"/>
              <a:t> pages and </a:t>
            </a:r>
            <a:r>
              <a:rPr lang="en-US" dirty="0" err="1" smtClean="0"/>
              <a:t>github</a:t>
            </a:r>
            <a:r>
              <a:rPr lang="en-US" dirty="0" smtClean="0"/>
              <a:t> repo </a:t>
            </a:r>
            <a:r>
              <a:rPr lang="en-US" dirty="0" err="1" smtClean="0"/>
              <a:t>urls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</a:t>
            </a:r>
            <a:r>
              <a:rPr lang="en-US" b="1" dirty="0" smtClean="0"/>
              <a:t>only</a:t>
            </a:r>
            <a:r>
              <a:rPr lang="en-US" dirty="0" smtClean="0"/>
              <a:t> need to do/submit </a:t>
            </a:r>
            <a:r>
              <a:rPr lang="en-US" b="1" dirty="0" smtClean="0"/>
              <a:t>one of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Office </a:t>
            </a:r>
            <a:r>
              <a:rPr lang="en-US" dirty="0" smtClean="0"/>
              <a:t>hours</a:t>
            </a:r>
          </a:p>
          <a:p>
            <a:r>
              <a:rPr lang="en-US" b="1" dirty="0" smtClean="0"/>
              <a:t>Ask </a:t>
            </a:r>
            <a:r>
              <a:rPr lang="en-US" dirty="0" smtClean="0"/>
              <a:t>for </a:t>
            </a:r>
            <a:r>
              <a:rPr lang="en-US" dirty="0" smtClean="0"/>
              <a:t>help! </a:t>
            </a:r>
            <a:r>
              <a:rPr lang="en-US" b="1" dirty="0" smtClean="0"/>
              <a:t>Lend </a:t>
            </a:r>
            <a:r>
              <a:rPr lang="en-US" dirty="0" smtClean="0"/>
              <a:t>a hand!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function(parameter1, parameter2) {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output = parameter1 + parameter2;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output;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our </a:t>
            </a:r>
            <a:r>
              <a:rPr lang="en-US" dirty="0" smtClean="0"/>
              <a:t>last and most important </a:t>
            </a:r>
            <a:r>
              <a:rPr lang="en-US" dirty="0" smtClean="0"/>
              <a:t>data type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Objects hold data, similar to an array, but names it’s data.</a:t>
            </a:r>
            <a:endParaRPr lang="en-US" dirty="0"/>
          </a:p>
          <a:p>
            <a:r>
              <a:rPr lang="en-US" dirty="0"/>
              <a:t>Objects can have properties </a:t>
            </a:r>
            <a:r>
              <a:rPr lang="en-US" dirty="0" smtClean="0"/>
              <a:t>that </a:t>
            </a:r>
            <a:r>
              <a:rPr lang="en-US" dirty="0"/>
              <a:t>are functions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person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name: ”Steve”,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profession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”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” };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person.name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//”Steve”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person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work: function(stuff) { … } };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window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document</a:t>
            </a:r>
            <a:r>
              <a:rPr lang="en-US" dirty="0" smtClean="0"/>
              <a:t> </a:t>
            </a:r>
            <a:r>
              <a:rPr lang="en-US" dirty="0" smtClean="0"/>
              <a:t>object:  represents an </a:t>
            </a:r>
            <a:r>
              <a:rPr lang="en-US" dirty="0" smtClean="0"/>
              <a:t>HTML </a:t>
            </a:r>
            <a:r>
              <a:rPr lang="en-US" dirty="0" smtClean="0"/>
              <a:t>document</a:t>
            </a:r>
            <a:endParaRPr lang="en-US" dirty="0" smtClean="0"/>
          </a:p>
          <a:p>
            <a:r>
              <a:rPr lang="en-US" dirty="0"/>
              <a:t>Events: </a:t>
            </a:r>
            <a:r>
              <a:rPr lang="en-US" dirty="0" smtClean="0"/>
              <a:t>something happened…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load, click, scroll, error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document.addEventListener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(‘click’, function(event) { });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getElementById</a:t>
            </a:r>
            <a:r>
              <a:rPr lang="en-US" dirty="0" smtClean="0"/>
              <a:t> to work with parts of your HTML document.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document.getElementById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(“logout”).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onclick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querySelector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querySelectoryAll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833" y="764373"/>
            <a:ext cx="9665368" cy="1293028"/>
          </a:xfrm>
        </p:spPr>
        <p:txBody>
          <a:bodyPr/>
          <a:lstStyle/>
          <a:p>
            <a:r>
              <a:rPr lang="en-US" dirty="0" smtClean="0"/>
              <a:t>Assignment: paper </a:t>
            </a:r>
            <a:r>
              <a:rPr lang="en-US" smtClean="0"/>
              <a:t>rock scissors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website to play paper rock scissors against the computer.</a:t>
            </a:r>
          </a:p>
          <a:p>
            <a:r>
              <a:rPr lang="en-US" dirty="0" smtClean="0"/>
              <a:t>KISS</a:t>
            </a:r>
            <a:endParaRPr lang="en-US" dirty="0" smtClean="0"/>
          </a:p>
          <a:p>
            <a:r>
              <a:rPr lang="en-US" dirty="0" smtClean="0"/>
              <a:t>Get it functioning piece by piece, iterate.</a:t>
            </a:r>
            <a:endParaRPr lang="en-US" dirty="0" smtClean="0"/>
          </a:p>
          <a:p>
            <a:r>
              <a:rPr lang="en-US" dirty="0" smtClean="0"/>
              <a:t>There are many ways to accomplish </a:t>
            </a:r>
            <a:r>
              <a:rPr lang="en-US" dirty="0" smtClean="0"/>
              <a:t>this.</a:t>
            </a:r>
            <a:endParaRPr lang="en-US" dirty="0" smtClean="0"/>
          </a:p>
          <a:p>
            <a:r>
              <a:rPr lang="en-US" dirty="0" smtClean="0"/>
              <a:t>Google is your </a:t>
            </a:r>
            <a:r>
              <a:rPr lang="en-US" dirty="0" smtClean="0"/>
              <a:t>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Concepts ”click” over time. </a:t>
            </a:r>
          </a:p>
          <a:p>
            <a:r>
              <a:rPr lang="en-US" sz="2800" dirty="0" smtClean="0"/>
              <a:t>Practice makes this process go faster. </a:t>
            </a:r>
            <a:endParaRPr lang="en-US" sz="2800" dirty="0" smtClean="0"/>
          </a:p>
          <a:p>
            <a:r>
              <a:rPr lang="en-US" sz="2800" dirty="0" smtClean="0"/>
              <a:t>Everything </a:t>
            </a:r>
            <a:r>
              <a:rPr lang="en-US" sz="2800" dirty="0" smtClean="0"/>
              <a:t>comes together in the end. We’re not done with HTML and CSS.</a:t>
            </a:r>
          </a:p>
          <a:p>
            <a:r>
              <a:rPr lang="en-US" sz="2800" dirty="0" smtClean="0"/>
              <a:t>We’re moving fast, </a:t>
            </a:r>
            <a:r>
              <a:rPr lang="en-US" sz="2800" dirty="0" smtClean="0"/>
              <a:t>to struggle </a:t>
            </a:r>
            <a:r>
              <a:rPr lang="en-US" sz="2800" dirty="0" smtClean="0"/>
              <a:t>is normal. Ask for help!</a:t>
            </a:r>
          </a:p>
          <a:p>
            <a:r>
              <a:rPr lang="en-US" sz="2800" dirty="0" smtClean="0"/>
              <a:t>If </a:t>
            </a:r>
            <a:r>
              <a:rPr lang="en-US" sz="2800" dirty="0" smtClean="0"/>
              <a:t>it were easy, everyone would do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2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18" y="1416844"/>
            <a:ext cx="7169364" cy="4024313"/>
          </a:xfrm>
        </p:spPr>
      </p:pic>
    </p:spTree>
    <p:extLst>
      <p:ext uri="{BB962C8B-B14F-4D97-AF65-F5344CB8AC3E}">
        <p14:creationId xmlns:p14="http://schemas.microsoft.com/office/powerpoint/2010/main" val="10967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Recap:  arrays</a:t>
            </a:r>
            <a:r>
              <a:rPr lang="en-US" sz="2800" dirty="0" smtClean="0"/>
              <a:t>, loops, and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</a:t>
            </a:r>
            <a:r>
              <a:rPr lang="en-US" sz="2800" dirty="0" smtClean="0"/>
              <a:t>basics</a:t>
            </a:r>
            <a:endParaRPr lang="en-US" sz="2800" dirty="0" smtClean="0"/>
          </a:p>
          <a:p>
            <a:r>
              <a:rPr lang="en-US" sz="2800" dirty="0"/>
              <a:t>P</a:t>
            </a:r>
            <a:r>
              <a:rPr lang="en-US" sz="2800" dirty="0" smtClean="0"/>
              <a:t>seudo code</a:t>
            </a:r>
            <a:endParaRPr lang="en-US" sz="2800" dirty="0" smtClean="0"/>
          </a:p>
          <a:p>
            <a:r>
              <a:rPr lang="en-US" sz="2800" dirty="0"/>
              <a:t>O</a:t>
            </a:r>
            <a:r>
              <a:rPr lang="en-US" sz="2800" dirty="0" smtClean="0"/>
              <a:t>bjects </a:t>
            </a:r>
            <a:r>
              <a:rPr lang="en-US" sz="2800" dirty="0" smtClean="0"/>
              <a:t>and </a:t>
            </a:r>
            <a:r>
              <a:rPr lang="en-US" sz="2800" dirty="0" smtClean="0"/>
              <a:t>functions</a:t>
            </a:r>
            <a:endParaRPr lang="en-US" sz="2800" dirty="0" smtClean="0"/>
          </a:p>
          <a:p>
            <a:r>
              <a:rPr lang="en-US" sz="2800" dirty="0" smtClean="0"/>
              <a:t>Interact with, manipulate 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05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</a:t>
            </a:r>
            <a:r>
              <a:rPr lang="en-US" dirty="0" smtClean="0"/>
              <a:t>things.</a:t>
            </a:r>
            <a:endParaRPr lang="en-US" dirty="0" smtClean="0"/>
          </a:p>
          <a:p>
            <a:pPr lvl="1"/>
            <a:r>
              <a:rPr lang="en-US" dirty="0" smtClean="0"/>
              <a:t>Strings, numbers, </a:t>
            </a:r>
            <a:r>
              <a:rPr lang="en-US" dirty="0" err="1" smtClean="0"/>
              <a:t>booleans</a:t>
            </a:r>
            <a:r>
              <a:rPr lang="en-US" dirty="0" smtClean="0"/>
              <a:t>, arrays, objects.</a:t>
            </a:r>
          </a:p>
          <a:p>
            <a:r>
              <a:rPr lang="en-US" dirty="0" smtClean="0"/>
              <a:t>Expressions to do stuff.</a:t>
            </a:r>
          </a:p>
          <a:p>
            <a:r>
              <a:rPr lang="en-US" dirty="0" smtClean="0"/>
              <a:t>Arrays hold many of the above.</a:t>
            </a:r>
          </a:p>
          <a:p>
            <a:pPr lvl="1"/>
            <a:r>
              <a:rPr lang="en-US" dirty="0" smtClean="0"/>
              <a:t>Use array[n] to get or set data in the array.</a:t>
            </a:r>
          </a:p>
          <a:p>
            <a:pPr lvl="1"/>
            <a:r>
              <a:rPr lang="en-US" dirty="0" smtClean="0"/>
              <a:t>Arrays start at 0 (e.g. array[0] is the first element)</a:t>
            </a:r>
          </a:p>
          <a:p>
            <a:r>
              <a:rPr lang="en-US" dirty="0" smtClean="0"/>
              <a:t>If/else for basic logic.</a:t>
            </a:r>
          </a:p>
          <a:p>
            <a:r>
              <a:rPr lang="en-US" dirty="0" smtClean="0"/>
              <a:t>Loops for repeating (goes great with arrays).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93" y="1901609"/>
            <a:ext cx="3558002" cy="1586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92" y="3743618"/>
            <a:ext cx="3558002" cy="1212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C:\Users\Kevin\Desktop\wero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44" y="3883785"/>
            <a:ext cx="4195491" cy="9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evin\Desktop\a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06" y="2435009"/>
            <a:ext cx="4305300" cy="6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983043" y="3403749"/>
            <a:ext cx="6425303" cy="1976796"/>
            <a:chOff x="2983043" y="3403749"/>
            <a:chExt cx="6425303" cy="1976796"/>
          </a:xfrm>
        </p:grpSpPr>
        <p:sp>
          <p:nvSpPr>
            <p:cNvPr id="9" name="&quot;No&quot; Symbol 8"/>
            <p:cNvSpPr/>
            <p:nvPr/>
          </p:nvSpPr>
          <p:spPr>
            <a:xfrm>
              <a:off x="2983043" y="3488038"/>
              <a:ext cx="1892507" cy="1892507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&quot;No&quot; Symbol 9"/>
            <p:cNvSpPr/>
            <p:nvPr/>
          </p:nvSpPr>
          <p:spPr>
            <a:xfrm>
              <a:off x="7515839" y="3403749"/>
              <a:ext cx="1892507" cy="1892507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8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write </a:t>
            </a:r>
            <a:r>
              <a:rPr lang="en-US" sz="2800" dirty="0"/>
              <a:t>a program together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Each </a:t>
            </a:r>
            <a:r>
              <a:rPr lang="en-US" sz="2800" dirty="0" smtClean="0"/>
              <a:t>group (2-3 people) </a:t>
            </a:r>
            <a:r>
              <a:rPr lang="en-US" sz="2800" dirty="0" smtClean="0"/>
              <a:t>will write one line of </a:t>
            </a:r>
            <a:r>
              <a:rPr lang="en-US" sz="2800" dirty="0" smtClean="0"/>
              <a:t>code</a:t>
            </a:r>
          </a:p>
          <a:p>
            <a:r>
              <a:rPr lang="en-US" sz="2800" dirty="0" smtClean="0"/>
              <a:t>Next group writes the next line, and so on.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Have </a:t>
            </a:r>
            <a:r>
              <a:rPr lang="en-US" sz="2800" dirty="0" smtClean="0"/>
              <a:t>fun with 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people[0]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//The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first element of the people array variable.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arrayVariableName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[index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dirty="0"/>
          </a:p>
          <a:p>
            <a:r>
              <a:rPr lang="en-US" dirty="0"/>
              <a:t>We can both assign and get values from an </a:t>
            </a:r>
            <a:r>
              <a:rPr lang="en-US" dirty="0" smtClean="0"/>
              <a:t>array.</a:t>
            </a:r>
            <a:endParaRPr lang="en-US" dirty="0"/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person = people[0];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people[1]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“Steve”;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developer.mozilla.org/en-US/docs/Web/JavaScript/Reference/Global_Objects/Array</a:t>
            </a:r>
            <a:r>
              <a:rPr lang="en-US" dirty="0" smtClean="0"/>
              <a:t>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eople.push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(“George”);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//puts “George” in the last array element.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425</TotalTime>
  <Words>1088</Words>
  <Application>Microsoft Macintosh PowerPoint</Application>
  <PresentationFormat>Widescreen</PresentationFormat>
  <Paragraphs>188</Paragraphs>
  <Slides>23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Century Gothic</vt:lpstr>
      <vt:lpstr>Courier</vt:lpstr>
      <vt:lpstr>Roboto</vt:lpstr>
      <vt:lpstr>Arial</vt:lpstr>
      <vt:lpstr>Vapor Trail</vt:lpstr>
      <vt:lpstr>Rock, Paper, javascript</vt:lpstr>
      <vt:lpstr>Repetitive Reminders</vt:lpstr>
      <vt:lpstr>expectations</vt:lpstr>
      <vt:lpstr>PowerPoint Presentation</vt:lpstr>
      <vt:lpstr>Today’s goals</vt:lpstr>
      <vt:lpstr>Javascript recap</vt:lpstr>
      <vt:lpstr>PowerPoint Presentation</vt:lpstr>
      <vt:lpstr>Mob Programming</vt:lpstr>
      <vt:lpstr>ARRAYS</vt:lpstr>
      <vt:lpstr>Variables, expressions, and logic</vt:lpstr>
      <vt:lpstr>Variables, expressions, and logic</vt:lpstr>
      <vt:lpstr>loops</vt:lpstr>
      <vt:lpstr>PowerPoint Presentation</vt:lpstr>
      <vt:lpstr>Array and loop practice</vt:lpstr>
      <vt:lpstr>Array and loop practice</vt:lpstr>
      <vt:lpstr>Loops</vt:lpstr>
      <vt:lpstr>Loops</vt:lpstr>
      <vt:lpstr>Robot workshop</vt:lpstr>
      <vt:lpstr>Functions</vt:lpstr>
      <vt:lpstr>Functions</vt:lpstr>
      <vt:lpstr>objects</vt:lpstr>
      <vt:lpstr>Interacting with html</vt:lpstr>
      <vt:lpstr>Assignment: paper rock scissors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Jumping for javascript</dc:title>
  <dc:creator>Microsoft Office User</dc:creator>
  <cp:lastModifiedBy>Derek Swingley</cp:lastModifiedBy>
  <cp:revision>29</cp:revision>
  <dcterms:created xsi:type="dcterms:W3CDTF">2017-04-19T17:11:38Z</dcterms:created>
  <dcterms:modified xsi:type="dcterms:W3CDTF">2017-04-20T23:52:15Z</dcterms:modified>
</cp:coreProperties>
</file>