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03"/>
    <p:restoredTop sz="82006"/>
  </p:normalViewPr>
  <p:slideViewPr>
    <p:cSldViewPr snapToGrid="0" snapToObjects="1">
      <p:cViewPr varScale="1">
        <p:scale>
          <a:sx n="66" d="100"/>
          <a:sy n="66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F0297-BC53-B040-911E-447E2AAF64AF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3767-6158-944F-9616-0CD91D1D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twitter.com</a:t>
            </a:r>
            <a:r>
              <a:rPr lang="en-US" dirty="0" smtClean="0"/>
              <a:t>/</a:t>
            </a:r>
            <a:r>
              <a:rPr lang="en-US" dirty="0" err="1" smtClean="0"/>
              <a:t>michellewetzler</a:t>
            </a:r>
            <a:r>
              <a:rPr lang="en-US" dirty="0" smtClean="0"/>
              <a:t>/status/854449147063054336</a:t>
            </a:r>
          </a:p>
          <a:p>
            <a:endParaRPr lang="en-US" dirty="0" smtClean="0"/>
          </a:p>
          <a:p>
            <a:r>
              <a:rPr lang="en-US" dirty="0" smtClean="0"/>
              <a:t>Saw this today. Constant reminders</a:t>
            </a:r>
            <a:r>
              <a:rPr lang="en-US" baseline="0" dirty="0" smtClean="0"/>
              <a:t> and discussions around this idea in the industry.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B2E8-AF51-8546-A28A-7C0F5FC2AC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9. Walk through activity 4.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Hard to maintain links between separate arrays.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Walk through activity 5. Then open activity 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13. Review activity</a:t>
            </a:r>
            <a:r>
              <a:rPr lang="en-US" baseline="0" dirty="0" smtClean="0"/>
              <a:t>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14. Send 07-MyFirstObject/car-object-</a:t>
            </a:r>
            <a:r>
              <a:rPr lang="en-US" dirty="0" err="1" smtClean="0"/>
              <a:t>unsolved.html</a:t>
            </a:r>
            <a:r>
              <a:rPr lang="en-US" baseline="0" dirty="0" smtClean="0"/>
              <a:t> via slack.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 together! 15 minutes. Log the requested info. Methods are functions. Properties are keys.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3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17. Demo car</a:t>
            </a:r>
            <a:r>
              <a:rPr lang="en-US" baseline="0" dirty="0" smtClean="0"/>
              <a:t> game.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18. Slack out file +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20. Slack out scope-</a:t>
            </a:r>
            <a:r>
              <a:rPr lang="en-US" dirty="0" err="1" smtClean="0"/>
              <a:t>examples.html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scope-</a:t>
            </a:r>
            <a:r>
              <a:rPr lang="en-US" dirty="0" err="1" smtClean="0"/>
              <a:t>unsolved.html</a:t>
            </a:r>
            <a:r>
              <a:rPr lang="en-US" dirty="0" smtClean="0"/>
              <a:t> (do as a</a:t>
            </a:r>
            <a:r>
              <a:rPr lang="en-US" baseline="0" dirty="0" smtClean="0"/>
              <a:t> group).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scope-</a:t>
            </a:r>
            <a:r>
              <a:rPr lang="en-US" baseline="0" dirty="0" err="1" smtClean="0"/>
              <a:t>solved.html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69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21.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/coding-boot-camp/</a:t>
            </a:r>
            <a:r>
              <a:rPr lang="en-US" dirty="0" err="1" smtClean="0"/>
              <a:t>FullStack</a:t>
            </a:r>
            <a:r>
              <a:rPr lang="en-US" dirty="0" smtClean="0"/>
              <a:t>-Lesson-Plans/blob/master/02-lesson-plans/03-intro-js-hangman-dom/2-Homework/Instructions/homework-</a:t>
            </a:r>
            <a:r>
              <a:rPr lang="en-US" dirty="0" err="1" smtClean="0"/>
              <a:t>instructions.md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2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22. Talk</a:t>
            </a:r>
            <a:r>
              <a:rPr lang="en-US" baseline="0" dirty="0" smtClean="0"/>
              <a:t> through then slack out instructions.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5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</a:p>
          <a:p>
            <a:endParaRPr lang="en-US" dirty="0" smtClean="0"/>
          </a:p>
          <a:p>
            <a:r>
              <a:rPr lang="en-US" dirty="0" smtClean="0"/>
              <a:t>Encourage students to ask questions about the week’s material.</a:t>
            </a:r>
          </a:p>
          <a:p>
            <a:endParaRPr lang="en-US" dirty="0" smtClean="0"/>
          </a:p>
          <a:p>
            <a:r>
              <a:rPr lang="en-US" dirty="0" smtClean="0"/>
              <a:t>Do</a:t>
            </a:r>
            <a:r>
              <a:rPr lang="en-US" baseline="0" dirty="0" smtClean="0"/>
              <a:t> activity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</a:t>
            </a:r>
          </a:p>
          <a:p>
            <a:endParaRPr lang="en-US" dirty="0" smtClean="0"/>
          </a:p>
          <a:p>
            <a:r>
              <a:rPr lang="en-US" dirty="0" smtClean="0"/>
              <a:t>Walk through activity 2 “no functions”.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talking through this slide, revisit</a:t>
            </a:r>
            <a:r>
              <a:rPr lang="en-US" baseline="0" dirty="0" smtClean="0"/>
              <a:t> Activity 2, write a function to log things instead of doing a for loop for each array.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the array</a:t>
            </a:r>
            <a:r>
              <a:rPr lang="en-US" baseline="0" dirty="0" smtClean="0"/>
              <a:t>-looping-console-logging code…</a:t>
            </a:r>
          </a:p>
          <a:p>
            <a:endParaRPr lang="en-US" baseline="0" dirty="0" smtClean="0"/>
          </a:p>
          <a:p>
            <a:r>
              <a:rPr lang="en-US" dirty="0" smtClean="0"/>
              <a:t>“We enjoy typing”</a:t>
            </a:r>
          </a:p>
          <a:p>
            <a:endParaRPr lang="en-US" dirty="0" smtClean="0"/>
          </a:p>
          <a:p>
            <a:r>
              <a:rPr lang="en-US" dirty="0" smtClean="0"/>
              <a:t>Dry it out as a group.</a:t>
            </a:r>
            <a:r>
              <a:rPr lang="en-US" baseline="0" dirty="0" smtClean="0"/>
              <a:t> Loop at each loop, see the pattern, abstract that to a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Maybe not exactly what we did…but close.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5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Send 03-MyFirstFunctions/my-first-functions-</a:t>
            </a:r>
            <a:r>
              <a:rPr lang="en-US" dirty="0" err="1" smtClean="0"/>
              <a:t>unsolved.html</a:t>
            </a:r>
            <a:r>
              <a:rPr lang="en-US" baseline="0" dirty="0" smtClean="0"/>
              <a:t> via slack.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 in groups of 2-3. 20 minutes. Aim to finish all four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Send 03-MyFirstFunctions/my-first-functions-</a:t>
            </a:r>
            <a:r>
              <a:rPr lang="en-US" dirty="0" err="1" smtClean="0"/>
              <a:t>unsolved.html</a:t>
            </a:r>
            <a:r>
              <a:rPr lang="en-US" baseline="0" dirty="0" smtClean="0"/>
              <a:t> via slack.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 in groups of 2-3. 20 minutes. Aim to finish all four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3767-6158-944F-9616-0CD91D1D3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8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9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91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2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DF9B37-B51C-7747-B017-E118764C7DC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467A83-C3D9-024D-97A0-A028EA7CF4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camp</a:t>
            </a:r>
          </a:p>
          <a:p>
            <a:r>
              <a:rPr lang="en-US" dirty="0" smtClean="0"/>
              <a:t>April 22,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Defining functions 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adder(a, b, c) { return a + b + c; }</a:t>
            </a:r>
          </a:p>
          <a:p>
            <a:r>
              <a:rPr lang="en-US" dirty="0" smtClean="0"/>
              <a:t>Call functions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adder(23, 77, 13); // returns…what?</a:t>
            </a:r>
          </a:p>
          <a:p>
            <a:r>
              <a:rPr lang="en-US" dirty="0" smtClean="0"/>
              <a:t>Inputs to functions are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arguments</a:t>
            </a:r>
          </a:p>
          <a:p>
            <a:r>
              <a:rPr lang="en-US" dirty="0" smtClean="0"/>
              <a:t>Use a variable: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sum = adder(23, 77, 13);</a:t>
            </a:r>
          </a:p>
          <a:p>
            <a:r>
              <a:rPr lang="en-US" dirty="0" smtClean="0"/>
              <a:t>Don’t forget to call!</a:t>
            </a:r>
          </a:p>
        </p:txBody>
      </p:sp>
    </p:spTree>
    <p:extLst>
      <p:ext uri="{BB962C8B-B14F-4D97-AF65-F5344CB8AC3E}">
        <p14:creationId xmlns:p14="http://schemas.microsoft.com/office/powerpoint/2010/main" val="6228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great…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Versatile storage</a:t>
            </a:r>
          </a:p>
          <a:p>
            <a:r>
              <a:rPr lang="en-US" dirty="0" smtClean="0"/>
              <a:t>Easy to loop</a:t>
            </a:r>
          </a:p>
          <a:p>
            <a:r>
              <a:rPr lang="en-US" dirty="0" smtClean="0"/>
              <a:t>Convenient access to items</a:t>
            </a:r>
          </a:p>
          <a:p>
            <a:r>
              <a:rPr lang="en-US" dirty="0" smtClean="0"/>
              <a:t>But…difficult to model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a typeface="Roboto" panose="02000000000000000000" pitchFamily="2" charset="0"/>
                <a:cs typeface="Arial" panose="020B0604020202020204" pitchFamily="34" charset="0"/>
              </a:rPr>
              <a:t>Composed of properties and values</a:t>
            </a:r>
          </a:p>
          <a:p>
            <a:r>
              <a:rPr lang="en-US" dirty="0" smtClean="0"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b="1" dirty="0" smtClean="0"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dirty="0">
                <a:ea typeface="Roboto" panose="02000000000000000000" pitchFamily="2" charset="0"/>
                <a:cs typeface="Arial" panose="020B0604020202020204" pitchFamily="34" charset="0"/>
              </a:rPr>
              <a:t>” </a:t>
            </a:r>
            <a:r>
              <a:rPr lang="en-US" dirty="0" smtClean="0">
                <a:ea typeface="Roboto" panose="02000000000000000000" pitchFamily="2" charset="0"/>
                <a:cs typeface="Arial" panose="020B0604020202020204" pitchFamily="34" charset="0"/>
              </a:rPr>
              <a:t>have associated “</a:t>
            </a:r>
            <a:r>
              <a:rPr lang="en-US" b="1" dirty="0" smtClean="0"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dirty="0" smtClean="0"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 smtClean="0">
                <a:ea typeface="Roboto" panose="02000000000000000000" pitchFamily="2" charset="0"/>
                <a:cs typeface="Arial" panose="020B0604020202020204" pitchFamily="34" charset="0"/>
              </a:rPr>
              <a:t>Use a property to access a value</a:t>
            </a:r>
          </a:p>
          <a:p>
            <a:r>
              <a:rPr lang="en-US" dirty="0" smtClean="0">
                <a:ea typeface="Roboto" panose="02000000000000000000" pitchFamily="2" charset="0"/>
                <a:cs typeface="Arial" panose="020B0604020202020204" pitchFamily="34" charset="0"/>
              </a:rPr>
              <a:t>Properties also referred to as keys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201168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property: value,</a:t>
            </a:r>
          </a:p>
          <a:p>
            <a:pPr marL="201168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key: value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81600" y="3302000"/>
            <a:ext cx="2658533" cy="1134533"/>
          </a:xfrm>
          <a:prstGeom prst="straightConnector1">
            <a:avLst/>
          </a:prstGeom>
          <a:ln w="177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1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Basic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Access values using keys</a:t>
            </a:r>
          </a:p>
          <a:p>
            <a:r>
              <a:rPr lang="en-US" dirty="0" smtClean="0"/>
              <a:t>Call methods()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 – 40 minutes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Review:  Basic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Let’s walk through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Car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Admittedly, a pretty lame game.</a:t>
            </a:r>
          </a:p>
          <a:p>
            <a:r>
              <a:rPr lang="en-US" dirty="0" smtClean="0"/>
              <a:t>Valuable practice and experience though!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 &amp; Callbacks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Juggernauts? Or Jugglers?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Practice, practice, practice</a:t>
            </a:r>
          </a:p>
          <a:p>
            <a:r>
              <a:rPr lang="en-US" sz="2800" dirty="0" smtClean="0"/>
              <a:t>Press on, persevere</a:t>
            </a:r>
            <a:endParaRPr lang="en-US" sz="2800" dirty="0"/>
          </a:p>
          <a:p>
            <a:r>
              <a:rPr lang="en-US" sz="2800" dirty="0" smtClean="0"/>
              <a:t>Collaborate, work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Bonus:  Question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426" y="1047135"/>
            <a:ext cx="10972800" cy="2109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18" y="1416844"/>
            <a:ext cx="7169364" cy="4024313"/>
          </a:xfrm>
        </p:spPr>
      </p:pic>
    </p:spTree>
    <p:extLst>
      <p:ext uri="{BB962C8B-B14F-4D97-AF65-F5344CB8AC3E}">
        <p14:creationId xmlns:p14="http://schemas.microsoft.com/office/powerpoint/2010/main" val="17565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Review </a:t>
            </a:r>
            <a:r>
              <a:rPr lang="en-US" dirty="0" smtClean="0"/>
              <a:t>via an activity:  </a:t>
            </a:r>
            <a:r>
              <a:rPr lang="en-US" b="1" dirty="0" smtClean="0"/>
              <a:t>arrays</a:t>
            </a:r>
            <a:r>
              <a:rPr lang="en-US" dirty="0" smtClean="0"/>
              <a:t>, </a:t>
            </a:r>
            <a:r>
              <a:rPr lang="en-US" b="1" dirty="0" smtClean="0"/>
              <a:t>for loops</a:t>
            </a:r>
          </a:p>
          <a:p>
            <a:r>
              <a:rPr lang="en-US" dirty="0" smtClean="0"/>
              <a:t>More:  </a:t>
            </a:r>
            <a:r>
              <a:rPr lang="en-US" b="1" dirty="0"/>
              <a:t>f</a:t>
            </a:r>
            <a:r>
              <a:rPr lang="en-US" b="1" dirty="0" smtClean="0"/>
              <a:t>unctions</a:t>
            </a:r>
          </a:p>
          <a:p>
            <a:r>
              <a:rPr lang="en-US" dirty="0" smtClean="0"/>
              <a:t>More:  </a:t>
            </a:r>
            <a:r>
              <a:rPr lang="en-US" b="1" dirty="0" smtClean="0"/>
              <a:t>objects</a:t>
            </a:r>
          </a:p>
          <a:p>
            <a:r>
              <a:rPr lang="en-US" dirty="0" smtClean="0"/>
              <a:t>Building JavaScript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Wrap a chunk of code</a:t>
            </a:r>
          </a:p>
          <a:p>
            <a:r>
              <a:rPr lang="en-US" dirty="0" smtClean="0"/>
              <a:t>Takes inputs</a:t>
            </a:r>
          </a:p>
          <a:p>
            <a:r>
              <a:rPr lang="en-US" dirty="0" smtClean="0"/>
              <a:t>Manipulates inputs/other data</a:t>
            </a:r>
          </a:p>
          <a:p>
            <a:r>
              <a:rPr lang="en-US" dirty="0" smtClean="0"/>
              <a:t>Returns a value (optional)</a:t>
            </a:r>
          </a:p>
          <a:p>
            <a:r>
              <a:rPr lang="en-US" dirty="0" smtClean="0"/>
              <a:t>“callable”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83" y="1171679"/>
            <a:ext cx="6115205" cy="1723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63" y="1523454"/>
            <a:ext cx="4506589" cy="43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6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WET code</a:t>
            </a:r>
            <a:endParaRPr lang="en-US" dirty="0"/>
          </a:p>
        </p:txBody>
      </p:sp>
      <p:pic>
        <p:nvPicPr>
          <p:cNvPr id="4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95" y="687494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code</a:t>
            </a:r>
            <a:endParaRPr lang="en-US" dirty="0"/>
          </a:p>
        </p:txBody>
      </p:sp>
      <p:pic>
        <p:nvPicPr>
          <p:cNvPr id="4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1" y="1883785"/>
            <a:ext cx="10801999" cy="30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First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You’ll write code to:</a:t>
            </a:r>
          </a:p>
          <a:p>
            <a:pPr lvl="1"/>
            <a:r>
              <a:rPr lang="en-US" dirty="0" smtClean="0"/>
              <a:t>Add three numbers</a:t>
            </a:r>
          </a:p>
          <a:p>
            <a:pPr lvl="1"/>
            <a:r>
              <a:rPr lang="en-US" dirty="0" smtClean="0"/>
              <a:t>Multiply three numbers</a:t>
            </a:r>
          </a:p>
          <a:p>
            <a:pPr lvl="1"/>
            <a:r>
              <a:rPr lang="en-US" dirty="0" smtClean="0"/>
              <a:t>Check if inputs are strings</a:t>
            </a:r>
          </a:p>
          <a:p>
            <a:pPr lvl="1"/>
            <a:r>
              <a:rPr lang="en-US" dirty="0" smtClean="0"/>
              <a:t>Check if an input is a vowel</a:t>
            </a:r>
          </a:p>
          <a:p>
            <a:r>
              <a:rPr lang="en-US" b="1" dirty="0" smtClean="0"/>
              <a:t>Define</a:t>
            </a:r>
            <a:r>
              <a:rPr lang="en-US" dirty="0" smtClean="0"/>
              <a:t> functions</a:t>
            </a:r>
          </a:p>
          <a:p>
            <a:r>
              <a:rPr lang="en-US" b="1" dirty="0" smtClean="0"/>
              <a:t>Call()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543</Words>
  <Application>Microsoft Macintosh PowerPoint</Application>
  <PresentationFormat>Widescreen</PresentationFormat>
  <Paragraphs>137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Courier New</vt:lpstr>
      <vt:lpstr>Roboto</vt:lpstr>
      <vt:lpstr>Arial</vt:lpstr>
      <vt:lpstr>Retrospect</vt:lpstr>
      <vt:lpstr>JavaScript Juggernauts</vt:lpstr>
      <vt:lpstr>Juggernauts? Or Jugglers?</vt:lpstr>
      <vt:lpstr>PowerPoint Presentation</vt:lpstr>
      <vt:lpstr>Today</vt:lpstr>
      <vt:lpstr>Functions</vt:lpstr>
      <vt:lpstr>Functions</vt:lpstr>
      <vt:lpstr>WET code</vt:lpstr>
      <vt:lpstr>DRY code</vt:lpstr>
      <vt:lpstr>Activity:  First Functions</vt:lpstr>
      <vt:lpstr>Activity review</vt:lpstr>
      <vt:lpstr>Objects</vt:lpstr>
      <vt:lpstr>Arrays are great…</vt:lpstr>
      <vt:lpstr>Objects</vt:lpstr>
      <vt:lpstr>Activity:  Basic Objects</vt:lpstr>
      <vt:lpstr>Break – 40 minutes</vt:lpstr>
      <vt:lpstr>Activity Review:  Basic Objects</vt:lpstr>
      <vt:lpstr>Activity:  Car Game</vt:lpstr>
      <vt:lpstr>Scope &amp; Callbacks</vt:lpstr>
      <vt:lpstr>Homework #3</vt:lpstr>
      <vt:lpstr>Bonus:  Question 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Swingley</dc:creator>
  <cp:lastModifiedBy>Derek Swingley</cp:lastModifiedBy>
  <cp:revision>16</cp:revision>
  <dcterms:created xsi:type="dcterms:W3CDTF">2017-04-21T21:27:44Z</dcterms:created>
  <dcterms:modified xsi:type="dcterms:W3CDTF">2017-04-22T00:40:52Z</dcterms:modified>
</cp:coreProperties>
</file>