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8" r:id="rId4"/>
    <p:sldId id="257" r:id="rId5"/>
    <p:sldId id="25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6"/>
  </p:normalViewPr>
  <p:slideViewPr>
    <p:cSldViewPr snapToGrid="0" snapToObjects="1">
      <p:cViewPr varScale="1">
        <p:scale>
          <a:sx n="106" d="100"/>
          <a:sy n="106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06B24-F3F5-0242-9A70-D5980A35F3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3270D-E9CF-B04F-9125-303D8F92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begins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Boot 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4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JavaScript? Functions? Objects? Scope?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8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callback function?</a:t>
            </a:r>
          </a:p>
          <a:p>
            <a:r>
              <a:rPr lang="en-US" dirty="0" smtClean="0"/>
              <a:t>Why is it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when submitting homework that you check what is in </a:t>
            </a:r>
            <a:r>
              <a:rPr lang="en-US" dirty="0" err="1"/>
              <a:t>github</a:t>
            </a:r>
            <a:r>
              <a:rPr lang="en-US" dirty="0"/>
              <a:t>, and also that it shows correctly in </a:t>
            </a:r>
            <a:r>
              <a:rPr lang="en-US" dirty="0" err="1"/>
              <a:t>github</a:t>
            </a:r>
            <a:r>
              <a:rPr lang="en-US" dirty="0"/>
              <a:t> pages.</a:t>
            </a:r>
          </a:p>
          <a:p>
            <a:r>
              <a:rPr lang="en-US" dirty="0"/>
              <a:t>Homework is due Saturday, make sure you turn something in!</a:t>
            </a:r>
          </a:p>
          <a:p>
            <a:pPr lvl="1"/>
            <a:r>
              <a:rPr lang="en-US" dirty="0"/>
              <a:t>Submit both </a:t>
            </a:r>
            <a:r>
              <a:rPr lang="en-US" dirty="0" err="1"/>
              <a:t>github</a:t>
            </a:r>
            <a:r>
              <a:rPr lang="en-US" dirty="0"/>
              <a:t> pages and </a:t>
            </a: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 err="1"/>
              <a:t>urls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only need to do/submit one of them.</a:t>
            </a:r>
          </a:p>
          <a:p>
            <a:r>
              <a:rPr lang="en-US" dirty="0"/>
              <a:t>Office hours 45 minute before and 30 minutes after. </a:t>
            </a:r>
          </a:p>
          <a:p>
            <a:pPr lvl="1"/>
            <a:r>
              <a:rPr lang="en-US" dirty="0"/>
              <a:t>If something is not clicking, or you have any questions, come ask!</a:t>
            </a:r>
          </a:p>
          <a:p>
            <a:pPr lvl="1"/>
            <a:r>
              <a:rPr lang="en-US" dirty="0"/>
              <a:t>If you need help practicing, drop by, we can practice together.</a:t>
            </a:r>
          </a:p>
          <a:p>
            <a:r>
              <a:rPr lang="en-US" dirty="0"/>
              <a:t>Don’t be afraid to ask for help!</a:t>
            </a:r>
          </a:p>
          <a:p>
            <a:r>
              <a:rPr lang="en-US" dirty="0"/>
              <a:t>Be willing to lend a hand!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pages with plain JavaScript.</a:t>
            </a:r>
          </a:p>
          <a:p>
            <a:r>
              <a:rPr lang="en-US" dirty="0" smtClean="0"/>
              <a:t>Changing pages using jQuery.</a:t>
            </a:r>
          </a:p>
          <a:p>
            <a:r>
              <a:rPr lang="en-US" dirty="0" smtClean="0"/>
              <a:t>Events with plain JavaScript.</a:t>
            </a:r>
          </a:p>
          <a:p>
            <a:r>
              <a:rPr lang="en-US" dirty="0" smtClean="0"/>
              <a:t>Events with jQuery.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0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are a thing of the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forward we’ll be using fewer and fewer slides.</a:t>
            </a:r>
          </a:p>
          <a:p>
            <a:r>
              <a:rPr lang="en-US" dirty="0" smtClean="0"/>
              <a:t>We’ll be spending more and more time coding.</a:t>
            </a:r>
          </a:p>
          <a:p>
            <a:r>
              <a:rPr lang="en-US" dirty="0" smtClean="0"/>
              <a:t>Get used to being in your 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298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1640</TotalTime>
  <Words>192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Arial</vt:lpstr>
      <vt:lpstr>Vapor Trail</vt:lpstr>
      <vt:lpstr>jQuery begins</vt:lpstr>
      <vt:lpstr>Questions?</vt:lpstr>
      <vt:lpstr>Callback functions</vt:lpstr>
      <vt:lpstr>Some Reminders</vt:lpstr>
      <vt:lpstr>Today’s goals</vt:lpstr>
      <vt:lpstr>Slides are a thing of the past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begins</dc:title>
  <dc:creator>Microsoft Office User</dc:creator>
  <cp:lastModifiedBy>Microsoft Office User</cp:lastModifiedBy>
  <cp:revision>13</cp:revision>
  <dcterms:created xsi:type="dcterms:W3CDTF">2017-04-23T18:07:44Z</dcterms:created>
  <dcterms:modified xsi:type="dcterms:W3CDTF">2017-04-24T21:27:53Z</dcterms:modified>
</cp:coreProperties>
</file>