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67" r:id="rId3"/>
    <p:sldId id="270" r:id="rId4"/>
    <p:sldId id="268" r:id="rId5"/>
    <p:sldId id="257" r:id="rId6"/>
    <p:sldId id="25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76354"/>
  </p:normalViewPr>
  <p:slideViewPr>
    <p:cSldViewPr snapToGrid="0" snapToObjects="1">
      <p:cViewPr varScale="1">
        <p:scale>
          <a:sx n="81" d="100"/>
          <a:sy n="81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06B24-F3F5-0242-9A70-D5980A35F3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3270D-E9CF-B04F-9125-303D8F92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follow along: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Make a repository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Clone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then add a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Commit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3270D-E9CF-B04F-9125-303D8F9224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function passed to another function as an argument.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3270D-E9CF-B04F-9125-303D8F922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DOM? </a:t>
            </a:r>
          </a:p>
          <a:p>
            <a:endParaRPr lang="en-US" dirty="0" smtClean="0"/>
          </a:p>
          <a:p>
            <a:r>
              <a:rPr lang="en-US" dirty="0" smtClean="0"/>
              <a:t>jQuery:  $, </a:t>
            </a:r>
            <a:r>
              <a:rPr lang="en-US" dirty="0" err="1" smtClean="0"/>
              <a:t>dom</a:t>
            </a:r>
            <a:r>
              <a:rPr lang="en-US" dirty="0" smtClean="0"/>
              <a:t> querying, </a:t>
            </a:r>
            <a:r>
              <a:rPr lang="en-US" smtClean="0"/>
              <a:t>event handling, animation</a:t>
            </a:r>
            <a:r>
              <a:rPr lang="en-US" dirty="0" smtClean="0"/>
              <a:t>, </a:t>
            </a:r>
            <a:r>
              <a:rPr lang="en-US" dirty="0" err="1" smtClean="0"/>
              <a:t>ajax</a:t>
            </a:r>
            <a:r>
              <a:rPr lang="en-US" dirty="0" smtClean="0"/>
              <a:t>,</a:t>
            </a:r>
            <a:r>
              <a:rPr lang="en-US" baseline="0" dirty="0" smtClean="0"/>
              <a:t> browser inconsistencies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3270D-E9CF-B04F-9125-303D8F922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3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0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8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git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137160" indent="0">
              <a:spcAft>
                <a:spcPts val="1400"/>
              </a:spcAft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git clone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:  copy a repository</a:t>
            </a:r>
          </a:p>
          <a:p>
            <a:pPr marL="137160" indent="0">
              <a:spcAft>
                <a:spcPts val="1400"/>
              </a:spcAft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git add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:  include in next commit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137160" indent="0">
              <a:spcAft>
                <a:spcPts val="1400"/>
              </a:spcAft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git commit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:  formally include changed files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137160" indent="0">
              <a:spcAft>
                <a:spcPts val="1400"/>
              </a:spcAft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git push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: 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send commits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to another repo</a:t>
            </a:r>
          </a:p>
          <a:p>
            <a:pPr marL="137160" indent="0">
              <a:spcAft>
                <a:spcPts val="1400"/>
              </a:spcAft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git pull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: 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download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updates</a:t>
            </a:r>
          </a:p>
          <a:p>
            <a:pPr marL="137160" indent="0">
              <a:buNone/>
            </a:pP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JavaScript? </a:t>
            </a:r>
          </a:p>
          <a:p>
            <a:r>
              <a:rPr lang="en-US" sz="2800" dirty="0" smtClean="0"/>
              <a:t>Functions? </a:t>
            </a:r>
          </a:p>
          <a:p>
            <a:r>
              <a:rPr lang="en-US" sz="2800" dirty="0" smtClean="0"/>
              <a:t>Objects? </a:t>
            </a:r>
          </a:p>
          <a:p>
            <a:r>
              <a:rPr lang="en-US" sz="2800" dirty="0" smtClean="0"/>
              <a:t>Scope?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21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15244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What’s a callback function</a:t>
            </a:r>
            <a:r>
              <a:rPr lang="en-US" sz="2800" dirty="0" smtClean="0"/>
              <a:t>?</a:t>
            </a:r>
          </a:p>
          <a:p>
            <a:pPr lvl="1"/>
            <a:r>
              <a:rPr lang="en-US" sz="2600" dirty="0" smtClean="0"/>
              <a:t>a function passed to another as an argument</a:t>
            </a:r>
            <a:endParaRPr lang="en-US" sz="26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Why </a:t>
            </a:r>
            <a:r>
              <a:rPr lang="en-US" sz="2800" dirty="0" smtClean="0"/>
              <a:t>is it important</a:t>
            </a:r>
            <a:r>
              <a:rPr lang="en-US" sz="2800" dirty="0" smtClean="0"/>
              <a:t>?</a:t>
            </a:r>
          </a:p>
          <a:p>
            <a:pPr lvl="1"/>
            <a:r>
              <a:rPr lang="en-US" sz="2600" dirty="0" smtClean="0"/>
              <a:t>execute code responding to an event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2068440"/>
            <a:ext cx="5233533" cy="3323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25" y="4292170"/>
            <a:ext cx="5883639" cy="14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Homework:  </a:t>
            </a:r>
            <a:r>
              <a:rPr lang="en-US" b="1" dirty="0" smtClean="0"/>
              <a:t>check</a:t>
            </a:r>
            <a:r>
              <a:rPr lang="en-US" dirty="0" smtClean="0"/>
              <a:t> </a:t>
            </a:r>
            <a:r>
              <a:rPr lang="en-US" dirty="0"/>
              <a:t>what is in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smtClean="0"/>
              <a:t>check </a:t>
            </a:r>
            <a:r>
              <a:rPr lang="en-US" dirty="0" err="1" smtClean="0"/>
              <a:t>github</a:t>
            </a:r>
            <a:r>
              <a:rPr lang="en-US" dirty="0" smtClean="0"/>
              <a:t> pages, </a:t>
            </a:r>
            <a:r>
              <a:rPr lang="en-US" b="1" dirty="0" smtClean="0"/>
              <a:t>double-check</a:t>
            </a:r>
            <a:endParaRPr lang="en-US" dirty="0"/>
          </a:p>
          <a:p>
            <a:r>
              <a:rPr lang="en-US" dirty="0" smtClean="0"/>
              <a:t>Homework:  due </a:t>
            </a:r>
            <a:r>
              <a:rPr lang="en-US" dirty="0"/>
              <a:t>Saturday, </a:t>
            </a:r>
            <a:r>
              <a:rPr lang="en-US" dirty="0" smtClean="0"/>
              <a:t>turn in something!</a:t>
            </a:r>
            <a:endParaRPr lang="en-US" dirty="0"/>
          </a:p>
          <a:p>
            <a:pPr lvl="1"/>
            <a:r>
              <a:rPr lang="en-US" dirty="0"/>
              <a:t>Submit </a:t>
            </a:r>
            <a:r>
              <a:rPr lang="en-US" b="1" dirty="0"/>
              <a:t>both </a:t>
            </a:r>
            <a:r>
              <a:rPr lang="en-US" b="1" dirty="0" err="1"/>
              <a:t>github</a:t>
            </a:r>
            <a:r>
              <a:rPr lang="en-US" b="1" dirty="0"/>
              <a:t> pages and </a:t>
            </a:r>
            <a:r>
              <a:rPr lang="en-US" b="1" dirty="0" err="1"/>
              <a:t>github</a:t>
            </a:r>
            <a:r>
              <a:rPr lang="en-US" b="1" dirty="0"/>
              <a:t> repo </a:t>
            </a:r>
            <a:r>
              <a:rPr lang="en-US" b="1" dirty="0" err="1"/>
              <a:t>urls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only</a:t>
            </a:r>
            <a:r>
              <a:rPr lang="en-US" dirty="0"/>
              <a:t> need to do/submit </a:t>
            </a:r>
            <a:r>
              <a:rPr lang="en-US" b="1" dirty="0"/>
              <a:t>one</a:t>
            </a:r>
            <a:r>
              <a:rPr lang="en-US" dirty="0"/>
              <a:t> of them.</a:t>
            </a:r>
          </a:p>
          <a:p>
            <a:r>
              <a:rPr lang="en-US" dirty="0"/>
              <a:t>Office hours 45 minute before and 30 minutes after. </a:t>
            </a:r>
          </a:p>
          <a:p>
            <a:pPr lvl="1"/>
            <a:r>
              <a:rPr lang="en-US" dirty="0"/>
              <a:t>If something is not clicking, or you have any questions, come ask!</a:t>
            </a:r>
          </a:p>
          <a:p>
            <a:pPr lvl="1"/>
            <a:r>
              <a:rPr lang="en-US" dirty="0"/>
              <a:t>If you need help practicing, drop by, we can practice together.</a:t>
            </a:r>
          </a:p>
          <a:p>
            <a:r>
              <a:rPr lang="en-US" dirty="0"/>
              <a:t>Don’t be afraid to ask for help!</a:t>
            </a:r>
          </a:p>
          <a:p>
            <a:r>
              <a:rPr lang="en-US" dirty="0"/>
              <a:t>Be willing to lend a hand!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DOM manipulation with:</a:t>
            </a:r>
          </a:p>
          <a:p>
            <a:pPr lvl="1"/>
            <a:r>
              <a:rPr lang="en-US" sz="2600" dirty="0" smtClean="0"/>
              <a:t>plain JavaScript</a:t>
            </a:r>
          </a:p>
          <a:p>
            <a:pPr lvl="1"/>
            <a:r>
              <a:rPr lang="en-US" sz="2600" dirty="0" smtClean="0"/>
              <a:t>jQuery</a:t>
            </a:r>
          </a:p>
          <a:p>
            <a:r>
              <a:rPr lang="en-US" sz="2800" dirty="0" smtClean="0"/>
              <a:t>Browser events:</a:t>
            </a:r>
          </a:p>
          <a:p>
            <a:pPr lvl="1"/>
            <a:r>
              <a:rPr lang="en-US" sz="2600" dirty="0" smtClean="0"/>
              <a:t>plain JavaScript</a:t>
            </a:r>
          </a:p>
          <a:p>
            <a:pPr lvl="1"/>
            <a:r>
              <a:rPr lang="en-US" sz="2600" dirty="0" smtClean="0"/>
              <a:t>jQuery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327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slides, more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Fewer and fewer slides</a:t>
            </a:r>
          </a:p>
          <a:p>
            <a:r>
              <a:rPr lang="en-US" sz="2800" dirty="0" smtClean="0"/>
              <a:t>More and more time coding</a:t>
            </a:r>
          </a:p>
          <a:p>
            <a:r>
              <a:rPr lang="en-US" sz="2800" dirty="0" smtClean="0"/>
              <a:t>Get used to being in your editor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37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1868</TotalTime>
  <Words>254</Words>
  <Application>Microsoft Macintosh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Courier New</vt:lpstr>
      <vt:lpstr>Retrospect</vt:lpstr>
      <vt:lpstr>jQuery</vt:lpstr>
      <vt:lpstr>git review</vt:lpstr>
      <vt:lpstr>Questions</vt:lpstr>
      <vt:lpstr>Callback functions</vt:lpstr>
      <vt:lpstr>Some Reminders</vt:lpstr>
      <vt:lpstr>Today’s goals</vt:lpstr>
      <vt:lpstr>Less slides, more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begins</dc:title>
  <dc:creator>Microsoft Office User</dc:creator>
  <cp:lastModifiedBy>Derek Swingley</cp:lastModifiedBy>
  <cp:revision>23</cp:revision>
  <dcterms:created xsi:type="dcterms:W3CDTF">2017-04-23T18:07:44Z</dcterms:created>
  <dcterms:modified xsi:type="dcterms:W3CDTF">2017-04-26T00:15:45Z</dcterms:modified>
</cp:coreProperties>
</file>