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Jubilee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Boot 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learning feels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“You can’t tell whether you’re learning something when you’re learning it—in fact, learning feels a lot more like frustration … during this period of frustration is actually when people improve the most, and their improvements are usually obvious to an outsider</a:t>
            </a:r>
            <a:r>
              <a:rPr lang="en-US" sz="2400" dirty="0" smtClean="0"/>
              <a:t>.”</a:t>
            </a:r>
          </a:p>
          <a:p>
            <a:r>
              <a:rPr lang="en-US" sz="1200" dirty="0"/>
              <a:t>Jeff Dickey, Author of Write Modern Web Apps with the MEAN Stack: Mongo, Express, AngularJS, and </a:t>
            </a:r>
            <a:r>
              <a:rPr lang="en-US" sz="1200" dirty="0" err="1"/>
              <a:t>Node.JS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Anyone having trouble with </a:t>
            </a:r>
            <a:r>
              <a:rPr lang="en-US" sz="2400" dirty="0" err="1" smtClean="0"/>
              <a:t>git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If you’re here early/late, let us know how we can help.</a:t>
            </a:r>
          </a:p>
          <a:p>
            <a:r>
              <a:rPr lang="en-US" sz="2400" dirty="0" smtClean="0"/>
              <a:t>If you’re struggling with a concept, we can work on it in office hours.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8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Practice jQuery and JavaScript.</a:t>
            </a:r>
          </a:p>
          <a:p>
            <a:r>
              <a:rPr lang="en-US" sz="2400" dirty="0" smtClean="0"/>
              <a:t>Learn more about scope.</a:t>
            </a:r>
          </a:p>
          <a:p>
            <a:r>
              <a:rPr lang="en-US" sz="2400" dirty="0" smtClean="0"/>
              <a:t>Better understand click events.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504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82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Trebuchet MS</vt:lpstr>
      <vt:lpstr>Wingdings 3</vt:lpstr>
      <vt:lpstr>Arial</vt:lpstr>
      <vt:lpstr>Facet</vt:lpstr>
      <vt:lpstr>jQuery Jubilee</vt:lpstr>
      <vt:lpstr>What learning feels like</vt:lpstr>
      <vt:lpstr>Reminders</vt:lpstr>
      <vt:lpstr>Today’s goals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&amp; jQuery Jubilee</dc:title>
  <dc:creator>Microsoft Office User</dc:creator>
  <cp:lastModifiedBy>Microsoft Office User</cp:lastModifiedBy>
  <cp:revision>5</cp:revision>
  <dcterms:created xsi:type="dcterms:W3CDTF">2017-04-26T16:10:05Z</dcterms:created>
  <dcterms:modified xsi:type="dcterms:W3CDTF">2017-04-27T00:27:58Z</dcterms:modified>
</cp:coreProperties>
</file>