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79061"/>
  </p:normalViewPr>
  <p:slideViewPr>
    <p:cSldViewPr snapToGrid="0" snapToObjects="1">
      <p:cViewPr>
        <p:scale>
          <a:sx n="80" d="100"/>
          <a:sy n="80" d="100"/>
        </p:scale>
        <p:origin x="1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8E007-58CC-1144-B1F0-495B158D2E1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84EC-8113-FD4A-B3CB-A409F7AB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Jeff Dickey, Author of Write Modern Web Apps with the MEAN Stack: Mongo, Express,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page.</a:t>
            </a:r>
          </a:p>
          <a:p>
            <a:endParaRPr lang="en-US" dirty="0" smtClean="0"/>
          </a:p>
          <a:p>
            <a:r>
              <a:rPr lang="en-US" dirty="0" smtClean="0"/>
              <a:t>Game? Mature?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as</a:t>
            </a:r>
            <a:r>
              <a:rPr lang="en-US" baseline="0" dirty="0" smtClean="0"/>
              <a:t> a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getting started, making a plan can be the hardest part to a project or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Slack out a screenshot of the working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jQuery, all</a:t>
            </a:r>
            <a:r>
              <a:rPr lang="en-US" baseline="0" dirty="0" smtClean="0"/>
              <a:t> project documentation!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browser, </a:t>
            </a:r>
            <a:r>
              <a:rPr lang="en-US" baseline="0" smtClean="0"/>
              <a:t>what is “global”?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Inner</a:t>
            </a:r>
            <a:r>
              <a:rPr lang="en-US" baseline="0" dirty="0" smtClean="0"/>
              <a:t> </a:t>
            </a:r>
            <a:r>
              <a:rPr lang="en-US" baseline="0" dirty="0" smtClean="0"/>
              <a:t>can access variables declared in outer(), and also declared in global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leads to lots of confusion, lots of bugs, so</a:t>
            </a:r>
            <a:r>
              <a:rPr lang="en-US" baseline="0" dirty="0" smtClean="0"/>
              <a:t> we’ll spend some extra time walking through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84EC-8113-FD4A-B3CB-A409F7AB2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4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5BBE55-C2A0-0249-90A7-86394CAFEA3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84C13B-538B-0143-B581-2A7CBE3770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Working </a:t>
            </a:r>
            <a:r>
              <a:rPr lang="en-US" sz="2400" dirty="0"/>
              <a:t>in groups of </a:t>
            </a:r>
            <a:r>
              <a:rPr lang="en-US" sz="2400" dirty="0" smtClean="0"/>
              <a:t>3-4, </a:t>
            </a:r>
            <a:r>
              <a:rPr lang="en-US" sz="2400" dirty="0"/>
              <a:t>complete the code for the fridge activity such that</a:t>
            </a:r>
            <a:r>
              <a:rPr lang="en-US" sz="2400" dirty="0" smtClean="0"/>
              <a:t>:</a:t>
            </a:r>
            <a:endParaRPr lang="en-US" sz="2000" dirty="0" smtClean="0"/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generates a button to for each letter. </a:t>
            </a:r>
          </a:p>
          <a:p>
            <a:pPr lvl="1"/>
            <a:r>
              <a:rPr lang="en-US" sz="2000" dirty="0" smtClean="0"/>
              <a:t>Clicking </a:t>
            </a:r>
            <a:r>
              <a:rPr lang="en-US" sz="2000" dirty="0"/>
              <a:t>any </a:t>
            </a:r>
            <a:r>
              <a:rPr lang="en-US" sz="2000" dirty="0" smtClean="0"/>
              <a:t>button puts that letter on the fridge.</a:t>
            </a:r>
            <a:endParaRPr lang="en-US" sz="2000" dirty="0"/>
          </a:p>
          <a:p>
            <a:pPr lvl="1"/>
            <a:r>
              <a:rPr lang="en-US" sz="2000" dirty="0"/>
              <a:t>Hitting the clear button erases all of the letters from the fridge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dirty="0" smtClean="0"/>
              <a:t>Refer to comments in the file slacked out.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a challenging exercise. You may want one person to type, while the other two watch over to catch bugs and/or research necessary snippets.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Curly </a:t>
            </a:r>
            <a:r>
              <a:rPr lang="en-US" sz="3200" dirty="0"/>
              <a:t>brackets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{ }</a:t>
            </a:r>
            <a:r>
              <a:rPr lang="en-US" sz="3200" dirty="0"/>
              <a:t> indicate blocks of code.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Blocks </a:t>
            </a:r>
            <a:r>
              <a:rPr lang="en-US" sz="3200" dirty="0"/>
              <a:t>of code </a:t>
            </a:r>
            <a:r>
              <a:rPr lang="en-US" sz="3200" dirty="0" smtClean="0"/>
              <a:t>affect </a:t>
            </a:r>
            <a:r>
              <a:rPr lang="en-US" sz="3200" dirty="0"/>
              <a:t>variables outside the curly </a:t>
            </a:r>
            <a:r>
              <a:rPr lang="en-US" sz="3200" dirty="0" smtClean="0"/>
              <a:t>brackets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Scope impacts which variables can be accessed by which </a:t>
            </a:r>
            <a:r>
              <a:rPr lang="en-US" sz="3200" dirty="0" smtClean="0"/>
              <a:t>function</a:t>
            </a:r>
            <a:endParaRPr lang="en-US" sz="32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boxes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9575" y="1865696"/>
            <a:ext cx="7460396" cy="4311226"/>
            <a:chOff x="1209575" y="1865696"/>
            <a:chExt cx="7460396" cy="4311226"/>
          </a:xfrm>
        </p:grpSpPr>
        <p:sp>
          <p:nvSpPr>
            <p:cNvPr id="5" name="Rectangle 4"/>
            <p:cNvSpPr/>
            <p:nvPr/>
          </p:nvSpPr>
          <p:spPr>
            <a:xfrm>
              <a:off x="1209575" y="1865696"/>
              <a:ext cx="7460396" cy="4311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5503" y="190374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global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69087" y="2232790"/>
            <a:ext cx="6541373" cy="3607421"/>
            <a:chOff x="1755578" y="2232790"/>
            <a:chExt cx="6541373" cy="3607421"/>
          </a:xfrm>
        </p:grpSpPr>
        <p:grpSp>
          <p:nvGrpSpPr>
            <p:cNvPr id="4" name="Group 3"/>
            <p:cNvGrpSpPr/>
            <p:nvPr/>
          </p:nvGrpSpPr>
          <p:grpSpPr>
            <a:xfrm>
              <a:off x="1755578" y="2232790"/>
              <a:ext cx="6541373" cy="3607421"/>
              <a:chOff x="1755578" y="2232790"/>
              <a:chExt cx="6541373" cy="360742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55578" y="2232790"/>
                <a:ext cx="6541373" cy="36074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17698" y="2324612"/>
                <a:ext cx="1805348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 </a:t>
                </a:r>
                <a:r>
                  <a:rPr lang="en-US" b="1" dirty="0" smtClean="0"/>
                  <a:t>outer()</a:t>
                </a:r>
                <a:endParaRPr lang="en-US" b="1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335193" y="2703870"/>
              <a:ext cx="5382143" cy="2853313"/>
              <a:chOff x="2552446" y="2703870"/>
              <a:chExt cx="5382143" cy="28533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552446" y="2703870"/>
                <a:ext cx="5382143" cy="2853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96442" y="2760300"/>
                <a:ext cx="1782783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 </a:t>
                </a:r>
                <a:r>
                  <a:rPr lang="en-US" b="1" dirty="0" smtClean="0"/>
                  <a:t>inner()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5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021080"/>
            <a:ext cx="11277600" cy="132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40" y="110141"/>
            <a:ext cx="5163720" cy="61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activities…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94" y="1797608"/>
            <a:ext cx="6458954" cy="4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You can’t tell whether you’re learning something when you’re learning it—in fact, learning feels a lot more like frustration.”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Captain Planet</a:t>
            </a:r>
            <a:endParaRPr lang="en-US" sz="3200" dirty="0"/>
          </a:p>
          <a:p>
            <a:r>
              <a:rPr lang="en-US" sz="3200" dirty="0"/>
              <a:t>Practice jQuery on </a:t>
            </a:r>
            <a:r>
              <a:rPr lang="en-US" sz="3200" dirty="0" smtClean="0"/>
              <a:t>a Fridge</a:t>
            </a:r>
            <a:endParaRPr lang="en-US" sz="3200" dirty="0"/>
          </a:p>
          <a:p>
            <a:r>
              <a:rPr lang="en-US" sz="3200" dirty="0"/>
              <a:t>Pretend to learn </a:t>
            </a:r>
            <a:r>
              <a:rPr lang="en-US" sz="3200" dirty="0" smtClean="0"/>
              <a:t>scoping</a:t>
            </a:r>
            <a:endParaRPr lang="en-US" sz="3200" dirty="0"/>
          </a:p>
          <a:p>
            <a:r>
              <a:rPr lang="en-US" sz="3200" dirty="0" smtClean="0"/>
              <a:t>More click events 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93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021080"/>
            <a:ext cx="11277600" cy="132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0"/>
            <a:ext cx="9067800" cy="6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Captain Planet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five steps, explain how the Captain Planet page was built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09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Captain Planet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100" dirty="0" smtClean="0"/>
              <a:t>Use the </a:t>
            </a:r>
            <a:r>
              <a:rPr lang="en-US" sz="5100" dirty="0"/>
              <a:t>jQuery API Docs and add a button of your own that gives Captain Planet a new power.</a:t>
            </a:r>
          </a:p>
          <a:p>
            <a:endParaRPr lang="en-US" dirty="0"/>
          </a:p>
          <a:p>
            <a:r>
              <a:rPr lang="en-US" sz="4200" dirty="0" smtClean="0"/>
              <a:t>…with a click you could:</a:t>
            </a:r>
          </a:p>
          <a:p>
            <a:endParaRPr lang="en-US" sz="4200" dirty="0"/>
          </a:p>
          <a:p>
            <a:pPr lvl="1"/>
            <a:r>
              <a:rPr lang="en-US" sz="4000" dirty="0" smtClean="0"/>
              <a:t>stretch </a:t>
            </a:r>
            <a:r>
              <a:rPr lang="en-US" sz="4000" dirty="0"/>
              <a:t>Captain Planet</a:t>
            </a:r>
          </a:p>
          <a:p>
            <a:pPr lvl="1"/>
            <a:r>
              <a:rPr lang="en-US" sz="4000" dirty="0" smtClean="0"/>
              <a:t>trigger </a:t>
            </a:r>
            <a:r>
              <a:rPr lang="en-US" sz="4000" dirty="0"/>
              <a:t>a maniacal laugh</a:t>
            </a:r>
          </a:p>
          <a:p>
            <a:pPr lvl="1"/>
            <a:r>
              <a:rPr lang="en-US" sz="4000" dirty="0" smtClean="0"/>
              <a:t>create </a:t>
            </a:r>
            <a:r>
              <a:rPr lang="en-US" sz="4000" dirty="0"/>
              <a:t>clones of Captain Planet</a:t>
            </a:r>
          </a:p>
          <a:p>
            <a:pPr lvl="1"/>
            <a:r>
              <a:rPr lang="en-US" sz="4000" dirty="0" smtClean="0"/>
              <a:t>create </a:t>
            </a:r>
            <a:r>
              <a:rPr lang="en-US" sz="4000" dirty="0"/>
              <a:t>a shield (hint: border) </a:t>
            </a:r>
          </a:p>
          <a:p>
            <a:pPr lvl="1"/>
            <a:r>
              <a:rPr lang="en-US" sz="4000" dirty="0" smtClean="0"/>
              <a:t>create </a:t>
            </a:r>
            <a:r>
              <a:rPr lang="en-US" sz="4000" dirty="0"/>
              <a:t>fire or water (hint: images)</a:t>
            </a:r>
          </a:p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972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Find an element or set of elements: 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$(‘div’)</a:t>
            </a:r>
          </a:p>
          <a:p>
            <a:r>
              <a:rPr lang="en-US" sz="3200" dirty="0" smtClean="0"/>
              <a:t>Attach to an event: 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.on(‘click’, </a:t>
            </a: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eventHandler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3200" dirty="0" smtClean="0"/>
              <a:t>Do something: 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function(e) {log(</a:t>
            </a: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e.target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5428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98" y="187469"/>
            <a:ext cx="8502363" cy="13337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92579" y="2134102"/>
            <a:ext cx="9067800" cy="3841204"/>
            <a:chOff x="1592322" y="2197164"/>
            <a:chExt cx="9067800" cy="38412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705" y="4173141"/>
              <a:ext cx="1638300" cy="1285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5287"/>
            <a:stretch/>
          </p:blipFill>
          <p:spPr>
            <a:xfrm>
              <a:off x="6212549" y="2197164"/>
              <a:ext cx="4447573" cy="3543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322" y="2502862"/>
              <a:ext cx="4772025" cy="10382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2963922" y="3405347"/>
              <a:ext cx="914400" cy="5634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83222" y="5538947"/>
              <a:ext cx="3467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09940" y="3986412"/>
              <a:ext cx="2510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 Click the Grow Button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83222" y="5669036"/>
              <a:ext cx="2970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 Make Captain Planet Grow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8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the docs:  http</a:t>
            </a:r>
            <a:r>
              <a:rPr lang="en-US" sz="2800" dirty="0"/>
              <a:t>://</a:t>
            </a:r>
            <a:r>
              <a:rPr lang="en-US" sz="2800" dirty="0" err="1"/>
              <a:t>api.jquery.com</a:t>
            </a:r>
            <a:r>
              <a:rPr lang="en-US" sz="2800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6432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428</Words>
  <Application>Microsoft Macintosh PowerPoint</Application>
  <PresentationFormat>Widescreen</PresentationFormat>
  <Paragraphs>73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jQuery (cont.)</vt:lpstr>
      <vt:lpstr>Perspective…</vt:lpstr>
      <vt:lpstr>Tonight</vt:lpstr>
      <vt:lpstr>PowerPoint Presentation</vt:lpstr>
      <vt:lpstr>Captain Planet Pseudocode</vt:lpstr>
      <vt:lpstr>Improve Captain Planet</vt:lpstr>
      <vt:lpstr>jQuery review</vt:lpstr>
      <vt:lpstr>PowerPoint Presentation</vt:lpstr>
      <vt:lpstr>RTFM</vt:lpstr>
      <vt:lpstr>The fridge</vt:lpstr>
      <vt:lpstr>Scope</vt:lpstr>
      <vt:lpstr>Nested boxes</vt:lpstr>
      <vt:lpstr>PowerPoint Presentation</vt:lpstr>
      <vt:lpstr>Scope activities…</vt:lpstr>
      <vt:lpstr>Bonus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part deux</dc:title>
  <dc:creator>Derek Swingley</dc:creator>
  <cp:lastModifiedBy>Derek Swingley</cp:lastModifiedBy>
  <cp:revision>5</cp:revision>
  <dcterms:created xsi:type="dcterms:W3CDTF">2017-04-27T05:25:11Z</dcterms:created>
  <dcterms:modified xsi:type="dcterms:W3CDTF">2017-04-28T00:49:55Z</dcterms:modified>
</cp:coreProperties>
</file>