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7"/>
  </p:notesMasterIdLst>
  <p:handoutMasterIdLst>
    <p:handoutMasterId r:id="rId18"/>
  </p:handoutMasterIdLst>
  <p:sldIdLst>
    <p:sldId id="265" r:id="rId5"/>
    <p:sldId id="618" r:id="rId6"/>
    <p:sldId id="619" r:id="rId7"/>
    <p:sldId id="620" r:id="rId8"/>
    <p:sldId id="616" r:id="rId9"/>
    <p:sldId id="621" r:id="rId10"/>
    <p:sldId id="622" r:id="rId11"/>
    <p:sldId id="623" r:id="rId12"/>
    <p:sldId id="624" r:id="rId13"/>
    <p:sldId id="625" r:id="rId14"/>
    <p:sldId id="626" r:id="rId15"/>
    <p:sldId id="627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9" autoAdjust="0"/>
    <p:restoredTop sz="84236" autoAdjust="0"/>
  </p:normalViewPr>
  <p:slideViewPr>
    <p:cSldViewPr>
      <p:cViewPr varScale="1">
        <p:scale>
          <a:sx n="90" d="100"/>
          <a:sy n="90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2,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Turn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Bootstrap Portfolio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paths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</a:t>
            </a:r>
            <a:r>
              <a:rPr lang="en-US" sz="1500" dirty="0">
                <a:solidFill>
                  <a:schemeClr val="accent3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11600</TotalTime>
  <Words>590</Words>
  <Application>Microsoft Macintosh PowerPoint</Application>
  <PresentationFormat>On-screen Show (4:3)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JS Catch Up!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Derek Swingley</cp:lastModifiedBy>
  <cp:revision>1530</cp:revision>
  <cp:lastPrinted>2016-01-30T16:23:56Z</cp:lastPrinted>
  <dcterms:created xsi:type="dcterms:W3CDTF">2015-01-20T17:19:00Z</dcterms:created>
  <dcterms:modified xsi:type="dcterms:W3CDTF">2017-05-03T00:59:46Z</dcterms:modified>
</cp:coreProperties>
</file>