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66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85350"/>
  </p:normalViewPr>
  <p:slideViewPr>
    <p:cSldViewPr snapToGrid="0" snapToObjects="1">
      <p:cViewPr varScale="1">
        <p:scale>
          <a:sx n="91" d="100"/>
          <a:sy n="91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48F8-4132-E143-9CFA-88AB24230735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947F-F532-154A-92C9-1B16AD1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Re-visit</a:t>
            </a:r>
            <a:r>
              <a:rPr lang="en-US" baseline="0" dirty="0" smtClean="0"/>
              <a:t> especially difficult or tricky issues. CORS?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Full-Stack</a:t>
            </a:r>
            <a:r>
              <a:rPr lang="en-US" baseline="0" dirty="0" smtClean="0"/>
              <a:t> refresher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vs. service. </a:t>
            </a:r>
          </a:p>
          <a:p>
            <a:endParaRPr lang="en-US" dirty="0" smtClean="0"/>
          </a:p>
          <a:p>
            <a:r>
              <a:rPr lang="en-US" dirty="0" smtClean="0"/>
              <a:t>Server-less</a:t>
            </a:r>
            <a:r>
              <a:rPr lang="en-US" baseline="0" dirty="0" smtClean="0"/>
              <a:t> technology?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command line? Doesn’t sound too exciting.</a:t>
            </a:r>
          </a:p>
          <a:p>
            <a:endParaRPr lang="en-US" dirty="0" smtClean="0"/>
          </a:p>
          <a:p>
            <a:r>
              <a:rPr lang="en-US" dirty="0" smtClean="0"/>
              <a:t>Do:</a:t>
            </a:r>
            <a:r>
              <a:rPr lang="en-US" baseline="0" dirty="0" smtClean="0"/>
              <a:t>  search for some companies using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traditional synchronous threading, </a:t>
            </a:r>
            <a:r>
              <a:rPr lang="en-US" u="sng" dirty="0" smtClean="0"/>
              <a:t>each request requires its own thread</a:t>
            </a:r>
            <a:r>
              <a:rPr lang="en-US" dirty="0" smtClean="0"/>
              <a:t>. No other request can pass through that thread until complete. Since there is a limited pool of threads, </a:t>
            </a:r>
            <a:r>
              <a:rPr lang="en-US" u="sng" dirty="0" smtClean="0"/>
              <a:t>this can create bottlenecks.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what node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947F-F532-154A-92C9-1B16AD13B2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0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45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3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A80D2-32E0-B74B-B2C5-1D63BEDB6570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B141C1-8DFE-B943-95F3-05EB51D68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 – June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pic>
        <p:nvPicPr>
          <p:cNvPr id="4" name="image12.png"/>
          <p:cNvPicPr>
            <a:picLocks noChangeAspect="1"/>
          </p:cNvPicPr>
          <p:nvPr/>
        </p:nvPicPr>
        <p:blipFill>
          <a:blip r:embed="rId2">
            <a:extLst/>
          </a:blip>
          <a:srcRect t="47530" r="15754"/>
          <a:stretch>
            <a:fillRect/>
          </a:stretch>
        </p:blipFill>
        <p:spPr>
          <a:xfrm>
            <a:off x="2532465" y="1875180"/>
            <a:ext cx="7127070" cy="428388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462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What does a server do?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Handle HTTP requests (web server).</a:t>
            </a:r>
            <a:endParaRPr lang="en-US" dirty="0"/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Host databases (database server).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Data processing.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File access.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JSON-based APIs.</a:t>
            </a:r>
          </a:p>
          <a:p>
            <a:pPr indent="0" algn="ctr">
              <a:lnSpc>
                <a:spcPct val="110000"/>
              </a:lnSpc>
              <a:buNone/>
            </a:pPr>
            <a:endParaRPr lang="en-US" sz="4000" dirty="0" smtClean="0"/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on servers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32" y="1846263"/>
            <a:ext cx="6576662" cy="4022725"/>
          </a:xfrm>
        </p:spPr>
      </p:pic>
    </p:spTree>
    <p:extLst>
      <p:ext uri="{BB962C8B-B14F-4D97-AF65-F5344CB8AC3E}">
        <p14:creationId xmlns:p14="http://schemas.microsoft.com/office/powerpoint/2010/main" val="9184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Like the console in </a:t>
            </a:r>
            <a:r>
              <a:rPr lang="en-US" dirty="0" err="1"/>
              <a:t>DevTools</a:t>
            </a:r>
            <a:r>
              <a:rPr lang="en-US" dirty="0"/>
              <a:t>, but </a:t>
            </a:r>
            <a:r>
              <a:rPr lang="en-US" dirty="0" smtClean="0"/>
              <a:t>via command </a:t>
            </a:r>
            <a:r>
              <a:rPr lang="en-US" dirty="0"/>
              <a:t>line.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Chrome’s JavaScript engine without any UI, </a:t>
            </a:r>
            <a:r>
              <a:rPr lang="en-US" dirty="0"/>
              <a:t>for use on a server.</a:t>
            </a:r>
            <a:endParaRPr lang="en-US" dirty="0" smtClean="0"/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Who’s using Node, and why? Discuss…</a:t>
            </a:r>
            <a:endParaRPr lang="en-US" sz="4000" dirty="0" smtClean="0"/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138" y="-154152"/>
            <a:ext cx="8077200" cy="584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90" y="1751723"/>
            <a:ext cx="8051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language for client and server, </a:t>
            </a:r>
            <a:r>
              <a:rPr lang="en-US" dirty="0"/>
              <a:t>rather than </a:t>
            </a:r>
            <a:r>
              <a:rPr lang="en-US" dirty="0" smtClean="0"/>
              <a:t>two (or more).</a:t>
            </a:r>
            <a:endParaRPr lang="en-US" dirty="0"/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Extensible, with </a:t>
            </a:r>
            <a:r>
              <a:rPr lang="en-US" dirty="0" smtClean="0"/>
              <a:t>an active, vibrant community (NPM, more Saturday).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Easy to implement </a:t>
            </a:r>
            <a:r>
              <a:rPr lang="en-US" dirty="0" smtClean="0"/>
              <a:t>applications (additional easy to use frameworks).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Scalable and asynchronous.</a:t>
            </a:r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Syncrononous</a:t>
            </a:r>
            <a:r>
              <a:rPr lang="en-US" dirty="0" smtClean="0"/>
              <a:t> (Blocking) </a:t>
            </a:r>
            <a:r>
              <a:rPr lang="en-US" dirty="0"/>
              <a:t>Threading</a:t>
            </a:r>
          </a:p>
        </p:txBody>
      </p:sp>
      <p:pic>
        <p:nvPicPr>
          <p:cNvPr id="4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388" y="1751951"/>
            <a:ext cx="9055225" cy="4572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5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Asyncrononous</a:t>
            </a:r>
            <a:r>
              <a:rPr lang="en-US" dirty="0" smtClean="0"/>
              <a:t> (Non-Blocking) </a:t>
            </a:r>
            <a:r>
              <a:rPr lang="en-US" dirty="0"/>
              <a:t>Threading</a:t>
            </a:r>
          </a:p>
        </p:txBody>
      </p:sp>
      <p:pic>
        <p:nvPicPr>
          <p:cNvPr id="5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7453" y="1893199"/>
            <a:ext cx="8697095" cy="4419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9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first:  Group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Have retrospectives with your groups.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Share individual feedback.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Share links to your projects in slack.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Continue to </a:t>
            </a:r>
            <a:r>
              <a:rPr lang="en-US" dirty="0" smtClean="0"/>
              <a:t>working on them!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thorough readme </a:t>
            </a:r>
            <a:r>
              <a:rPr lang="en-US" dirty="0"/>
              <a:t>for your </a:t>
            </a:r>
            <a:r>
              <a:rPr lang="en-US" dirty="0" smtClean="0"/>
              <a:t>projects</a:t>
            </a:r>
            <a:r>
              <a:rPr lang="en-US" dirty="0"/>
              <a:t>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Consider writing about your experiences in a blog post</a:t>
            </a:r>
            <a:r>
              <a:rPr lang="en-US" dirty="0" smtClean="0"/>
              <a:t>.</a:t>
            </a:r>
          </a:p>
          <a:p>
            <a:pPr indent="0" algn="ctr">
              <a:lnSpc>
                <a:spcPct val="110000"/>
              </a:lnSpc>
              <a:buNone/>
            </a:pPr>
            <a:endParaRPr lang="en-US" sz="4000" dirty="0" smtClean="0"/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a typeface="American Typewriter" charset="0"/>
                <a:cs typeface="American Typewriter" charset="0"/>
              </a:rPr>
              <a:t>And the winners are…</a:t>
            </a:r>
            <a:endParaRPr lang="en-US" sz="40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5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a typeface="American Typewriter" charset="0"/>
                <a:cs typeface="American Typewriter" charset="0"/>
              </a:rPr>
              <a:t>Most useful</a:t>
            </a:r>
            <a:endParaRPr lang="en-US" sz="4000" dirty="0"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Jobba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Convene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Jobs </a:t>
            </a:r>
            <a:r>
              <a:rPr lang="en-US" sz="4000" dirty="0" err="1" smtClean="0"/>
              <a:t>BnB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54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a typeface="American Typewriter" charset="0"/>
                <a:cs typeface="American Typewriter" charset="0"/>
              </a:rPr>
              <a:t>Most fun and/or interesting</a:t>
            </a:r>
            <a:endParaRPr lang="en-US" sz="4000" dirty="0"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Coders </a:t>
            </a:r>
            <a:r>
              <a:rPr lang="en-US" sz="4000" dirty="0" smtClean="0"/>
              <a:t>Against </a:t>
            </a:r>
            <a:r>
              <a:rPr lang="en-US" sz="4000" dirty="0"/>
              <a:t>H</a:t>
            </a:r>
            <a:r>
              <a:rPr lang="en-US" sz="4000" dirty="0" smtClean="0"/>
              <a:t>umanity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Convene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DiXit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93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a typeface="American Typewriter" charset="0"/>
                <a:cs typeface="American Typewriter" charset="0"/>
              </a:rPr>
              <a:t>Most innovative</a:t>
            </a:r>
            <a:endParaRPr lang="en-US" sz="4000" dirty="0"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Jobba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Convene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Convoy Connection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324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 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Lots of great design and user experience.</a:t>
            </a:r>
            <a:endParaRPr lang="en-US" dirty="0"/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Props for persevering!</a:t>
            </a:r>
            <a:endParaRPr lang="en-US" dirty="0"/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Executing:  Ideas -&gt; applications!</a:t>
            </a:r>
            <a:endParaRPr lang="en-US" dirty="0"/>
          </a:p>
          <a:p>
            <a:pPr indent="0" algn="ctr">
              <a:lnSpc>
                <a:spcPct val="110000"/>
              </a:lnSpc>
              <a:buNone/>
            </a:pPr>
            <a:r>
              <a:rPr lang="en-US" sz="4000" dirty="0" smtClean="0"/>
              <a:t>👏 👏 👏</a:t>
            </a:r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21642" y="613861"/>
            <a:ext cx="8948716" cy="5367195"/>
            <a:chOff x="57398" y="740473"/>
            <a:chExt cx="8948716" cy="5367195"/>
          </a:xfrm>
        </p:grpSpPr>
        <p:pic>
          <p:nvPicPr>
            <p:cNvPr id="4" name="image10.png" descr="C:\Users\ahaque89\Downloads\MEAN Deployment Strategy - Page 1 (2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424" t="13635" r="3150" b="5247"/>
            <a:stretch>
              <a:fillRect/>
            </a:stretch>
          </p:blipFill>
          <p:spPr>
            <a:xfrm>
              <a:off x="57398" y="740473"/>
              <a:ext cx="8948716" cy="42120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hape 278"/>
            <p:cNvSpPr/>
            <p:nvPr/>
          </p:nvSpPr>
          <p:spPr>
            <a:xfrm>
              <a:off x="173841" y="5092005"/>
              <a:ext cx="8796317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modern </a:t>
              </a:r>
              <a:r>
                <a:rPr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applications </a:t>
              </a: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there is a constant back-and-forth communication between the visuals displayed on the user’s browser (</a:t>
              </a:r>
              <a:r>
                <a:rPr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frontend) </a:t>
              </a: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the data and logic stored on the server (</a:t>
              </a:r>
              <a:r>
                <a:rPr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backend).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7568417" y="970671"/>
            <a:ext cx="3038622" cy="35872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05089" y="639649"/>
            <a:ext cx="2391508" cy="42120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Servers:  receives requests, do something, return responses.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Clients:  generate requests, receive responses.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Sometimes a physical machine, not always.</a:t>
            </a:r>
          </a:p>
          <a:p>
            <a:pPr marL="365760" indent="-274320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Why do we want a server? What purposes do they </a:t>
            </a:r>
            <a:r>
              <a:rPr lang="en-US" i="1" dirty="0" smtClean="0"/>
              <a:t>serve</a:t>
            </a:r>
            <a:r>
              <a:rPr lang="en-US" dirty="0" smtClean="0"/>
              <a:t>?</a:t>
            </a:r>
          </a:p>
          <a:p>
            <a:pPr indent="0" algn="ctr">
              <a:lnSpc>
                <a:spcPct val="110000"/>
              </a:lnSpc>
              <a:buNone/>
            </a:pPr>
            <a:endParaRPr lang="en-US" sz="4000" dirty="0" smtClean="0"/>
          </a:p>
          <a:p>
            <a:pPr marL="365760"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390</Words>
  <Application>Microsoft Macintosh PowerPoint</Application>
  <PresentationFormat>Widescreen</PresentationFormat>
  <Paragraphs>72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American Typewriter</vt:lpstr>
      <vt:lpstr>Arial</vt:lpstr>
      <vt:lpstr>Calibri</vt:lpstr>
      <vt:lpstr>Calibri Light</vt:lpstr>
      <vt:lpstr>Retrospect</vt:lpstr>
      <vt:lpstr>Node.js</vt:lpstr>
      <vt:lpstr>But first:  Group Projects</vt:lpstr>
      <vt:lpstr>And the winners are…</vt:lpstr>
      <vt:lpstr>Most useful</vt:lpstr>
      <vt:lpstr>Most fun and/or interesting</vt:lpstr>
      <vt:lpstr>Most innovative</vt:lpstr>
      <vt:lpstr>Congratulations All!</vt:lpstr>
      <vt:lpstr>PowerPoint Presentation</vt:lpstr>
      <vt:lpstr>Servers</vt:lpstr>
      <vt:lpstr>Servers</vt:lpstr>
      <vt:lpstr>Why? What does a server do?</vt:lpstr>
      <vt:lpstr>JavaScript on servers</vt:lpstr>
      <vt:lpstr>What is Node.js?</vt:lpstr>
      <vt:lpstr>PowerPoint Presentation</vt:lpstr>
      <vt:lpstr>Why Node.js?</vt:lpstr>
      <vt:lpstr>Syncrononous (Blocking) Threading</vt:lpstr>
      <vt:lpstr>Asyncrononous (Non-Blocking) Threading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Derek Swingley</dc:creator>
  <cp:lastModifiedBy>Derek Swingley</cp:lastModifiedBy>
  <cp:revision>9</cp:revision>
  <dcterms:created xsi:type="dcterms:W3CDTF">2017-06-13T22:11:11Z</dcterms:created>
  <dcterms:modified xsi:type="dcterms:W3CDTF">2017-06-14T00:57:34Z</dcterms:modified>
</cp:coreProperties>
</file>