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28"/>
  </p:notesMasterIdLst>
  <p:handoutMasterIdLst>
    <p:handoutMasterId r:id="rId29"/>
  </p:handoutMasterIdLst>
  <p:sldIdLst>
    <p:sldId id="263" r:id="rId21"/>
    <p:sldId id="287" r:id="rId22"/>
    <p:sldId id="288" r:id="rId23"/>
    <p:sldId id="276" r:id="rId24"/>
    <p:sldId id="277" r:id="rId25"/>
    <p:sldId id="278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4" autoAdjust="0"/>
    <p:restoredTop sz="84236" autoAdjust="0"/>
  </p:normalViewPr>
  <p:slideViewPr>
    <p:cSldViewPr>
      <p:cViewPr>
        <p:scale>
          <a:sx n="88" d="100"/>
          <a:sy n="88" d="100"/>
        </p:scale>
        <p:origin x="1968" y="22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4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4" Type="http://schemas.openxmlformats.org/officeDocument/2006/relationships/theme" Target="../theme/theme10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theme" Target="../theme/theme1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theme" Target="../theme/theme12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theme" Target="../theme/theme13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4" Type="http://schemas.openxmlformats.org/officeDocument/2006/relationships/theme" Target="../theme/theme14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4" Type="http://schemas.openxmlformats.org/officeDocument/2006/relationships/theme" Target="../theme/theme15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theme" Target="../theme/theme16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5" Type="http://schemas.openxmlformats.org/officeDocument/2006/relationships/theme" Target="../theme/theme17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70.xml"/><Relationship Id="rId6" Type="http://schemas.openxmlformats.org/officeDocument/2006/relationships/theme" Target="../theme/theme1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theme" Target="../theme/theme20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Objectives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8200"/>
            <a:ext cx="8382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Before you walk out the door you should…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generic Express Server (copy and paste is fine).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 basic Express GET route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how to create an Express POST route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Know what POST Man is for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“conceptually” how to use AJAX to GET and POST data to an Express server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Big Box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1200" y="1234788"/>
            <a:ext cx="3121794" cy="425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 a few moments to answer the following questions with the person next to you: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this box represent a server?</a:t>
            </a:r>
          </a:p>
          <a:p>
            <a:pPr marL="457200" indent="-457200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modules or “sub-boxes” commonly exist inside?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More!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234789"/>
            <a:ext cx="5029200" cy="4861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5627" y="725557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107373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4314" y="1528861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77341" y="1655245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Parse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629974"/>
            <a:ext cx="4365914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11827" y="2756358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71991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07373" y="393351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 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4028" y="3731087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57055" y="3944681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Send JSON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4775989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107373" y="4989583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Receive POSTs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78398" y="4799840"/>
            <a:ext cx="1981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261425" y="5013434"/>
            <a:ext cx="3415145" cy="5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Server Side Logic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400" y="5751583"/>
            <a:ext cx="4323113" cy="230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982840" y="5713254"/>
            <a:ext cx="7452078" cy="154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And More!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91200" y="1234788"/>
            <a:ext cx="3121794" cy="486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 way, servers can be represented as hardware boxes with modules of server-side code contained inside.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 typically contain code for tasks such as listening, parsing URLs, route handling, and more.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Express?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990601"/>
            <a:ext cx="8537117" cy="304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3345" y="45720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framework for node to make creating code for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much simpler</a:t>
            </a:r>
          </a:p>
        </p:txBody>
      </p:sp>
    </p:spTree>
    <p:extLst>
      <p:ext uri="{BB962C8B-B14F-4D97-AF65-F5344CB8AC3E}">
        <p14:creationId xmlns:p14="http://schemas.microsoft.com/office/powerpoint/2010/main" val="13400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 me again…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842" y="5092005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modern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applications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there is a constant back-and-forth communication between the visuals displayed on the user’s browser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frontend)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and the data and logic stored on the server (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backend).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345" y="2971800"/>
            <a:ext cx="8229600" cy="75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route?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55520" y="147066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026062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/saved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96705"/>
            <a:ext cx="3657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/headlines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53000" y="16764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53000" y="3232346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4825305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3978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visits a link…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16859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“Home”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11941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shown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“Saved”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9840" y="4596705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JSON containing all of the headline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12642</TotalTime>
  <Words>330</Words>
  <Application>Microsoft Macintosh PowerPoint</Application>
  <PresentationFormat>On-screen Show (4:3)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7</vt:i4>
      </vt:variant>
    </vt:vector>
  </HeadingPairs>
  <TitlesOfParts>
    <vt:vector size="31" baseType="lpstr">
      <vt:lpstr>Calibri</vt:lpstr>
      <vt:lpstr>Calibri Light</vt:lpstr>
      <vt:lpstr>Roboto</vt:lpstr>
      <vt:lpstr>Arial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Your Objectives</vt:lpstr>
      <vt:lpstr>PowerPoint Presentation</vt:lpstr>
      <vt:lpstr>PowerPoint Presentation</vt:lpstr>
      <vt:lpstr>PowerPoint Presentation</vt:lpstr>
      <vt:lpstr>Express.JS</vt:lpstr>
      <vt:lpstr>Remind me again…</vt:lpstr>
      <vt:lpstr>Routes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Derek Swingley</cp:lastModifiedBy>
  <cp:revision>1659</cp:revision>
  <cp:lastPrinted>2016-01-30T16:23:56Z</cp:lastPrinted>
  <dcterms:created xsi:type="dcterms:W3CDTF">2015-01-20T17:19:00Z</dcterms:created>
  <dcterms:modified xsi:type="dcterms:W3CDTF">2017-07-14T01:09:43Z</dcterms:modified>
</cp:coreProperties>
</file>