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1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7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9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  <p:sldMasterId id="2147483670" r:id="rId5"/>
    <p:sldMasterId id="2147483676" r:id="rId6"/>
    <p:sldMasterId id="2147483682" r:id="rId7"/>
    <p:sldMasterId id="2147483688" r:id="rId8"/>
    <p:sldMasterId id="2147483692" r:id="rId9"/>
    <p:sldMasterId id="2147483697" r:id="rId10"/>
    <p:sldMasterId id="2147483701" r:id="rId11"/>
    <p:sldMasterId id="2147483705" r:id="rId12"/>
    <p:sldMasterId id="2147483711" r:id="rId13"/>
    <p:sldMasterId id="2147483716" r:id="rId14"/>
    <p:sldMasterId id="2147483720" r:id="rId15"/>
    <p:sldMasterId id="2147483724" r:id="rId16"/>
    <p:sldMasterId id="2147483730" r:id="rId17"/>
    <p:sldMasterId id="2147483735" r:id="rId18"/>
    <p:sldMasterId id="2147483741" r:id="rId19"/>
    <p:sldMasterId id="2147483747" r:id="rId20"/>
  </p:sldMasterIdLst>
  <p:notesMasterIdLst>
    <p:notesMasterId r:id="rId33"/>
  </p:notesMasterIdLst>
  <p:handoutMasterIdLst>
    <p:handoutMasterId r:id="rId34"/>
  </p:handoutMasterIdLst>
  <p:sldIdLst>
    <p:sldId id="321" r:id="rId21"/>
    <p:sldId id="322" r:id="rId22"/>
    <p:sldId id="323" r:id="rId23"/>
    <p:sldId id="330" r:id="rId24"/>
    <p:sldId id="333" r:id="rId25"/>
    <p:sldId id="334" r:id="rId26"/>
    <p:sldId id="335" r:id="rId27"/>
    <p:sldId id="336" r:id="rId28"/>
    <p:sldId id="337" r:id="rId29"/>
    <p:sldId id="344" r:id="rId30"/>
    <p:sldId id="343" r:id="rId31"/>
    <p:sldId id="338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70"/>
    <a:srgbClr val="E96565"/>
    <a:srgbClr val="1D1A36"/>
    <a:srgbClr val="3C356F"/>
    <a:srgbClr val="3F1A46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0" autoAdjust="0"/>
    <p:restoredTop sz="84255" autoAdjust="0"/>
  </p:normalViewPr>
  <p:slideViewPr>
    <p:cSldViewPr>
      <p:cViewPr varScale="1">
        <p:scale>
          <a:sx n="108" d="100"/>
          <a:sy n="108" d="100"/>
        </p:scale>
        <p:origin x="1248" y="200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91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Master" Target="slideMasters/slideMaster20.xml"/><Relationship Id="rId21" Type="http://schemas.openxmlformats.org/officeDocument/2006/relationships/slide" Target="slides/slide1.xml"/><Relationship Id="rId22" Type="http://schemas.openxmlformats.org/officeDocument/2006/relationships/slide" Target="slides/slide2.xml"/><Relationship Id="rId23" Type="http://schemas.openxmlformats.org/officeDocument/2006/relationships/slide" Target="slides/slide3.xml"/><Relationship Id="rId24" Type="http://schemas.openxmlformats.org/officeDocument/2006/relationships/slide" Target="slides/slide4.xml"/><Relationship Id="rId25" Type="http://schemas.openxmlformats.org/officeDocument/2006/relationships/slide" Target="slides/slide5.xml"/><Relationship Id="rId26" Type="http://schemas.openxmlformats.org/officeDocument/2006/relationships/slide" Target="slides/slide6.xml"/><Relationship Id="rId27" Type="http://schemas.openxmlformats.org/officeDocument/2006/relationships/slide" Target="slides/slide7.xml"/><Relationship Id="rId28" Type="http://schemas.openxmlformats.org/officeDocument/2006/relationships/slide" Target="slides/slide8.xml"/><Relationship Id="rId29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0.xml"/><Relationship Id="rId31" Type="http://schemas.openxmlformats.org/officeDocument/2006/relationships/slide" Target="slides/slide11.xml"/><Relationship Id="rId32" Type="http://schemas.openxmlformats.org/officeDocument/2006/relationships/slide" Target="slides/slide12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91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56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7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16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8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89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86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35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80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3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4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4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1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2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2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3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4.pn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4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335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4534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817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94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7761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611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2974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22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24948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91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6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9238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6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054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1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6200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114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7475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3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5447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8455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26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24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771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76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639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6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7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284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2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07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72699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52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194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43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6073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6011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43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2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6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39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5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28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2999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34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58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34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13286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9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9488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1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191000" y="4060435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0606" y="4060403"/>
            <a:ext cx="3800394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Trilogy Education Services | </a:t>
            </a:r>
          </a:p>
        </p:txBody>
      </p:sp>
    </p:spTree>
    <p:extLst>
      <p:ext uri="{BB962C8B-B14F-4D97-AF65-F5344CB8AC3E}">
        <p14:creationId xmlns:p14="http://schemas.microsoft.com/office/powerpoint/2010/main" val="31059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188872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3748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14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82026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2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073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8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995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2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7786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4" Type="http://schemas.openxmlformats.org/officeDocument/2006/relationships/theme" Target="../theme/theme10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4" Type="http://schemas.openxmlformats.org/officeDocument/2006/relationships/theme" Target="../theme/theme11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6.xml"/><Relationship Id="rId6" Type="http://schemas.openxmlformats.org/officeDocument/2006/relationships/theme" Target="../theme/theme12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theme" Target="../theme/theme13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4" Type="http://schemas.openxmlformats.org/officeDocument/2006/relationships/theme" Target="../theme/theme14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4" Type="http://schemas.openxmlformats.org/officeDocument/2006/relationships/theme" Target="../theme/theme15.xml"/><Relationship Id="rId1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theme" Target="../theme/theme16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5.xml"/><Relationship Id="rId5" Type="http://schemas.openxmlformats.org/officeDocument/2006/relationships/theme" Target="../theme/theme17.xml"/><Relationship Id="rId1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3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70.xml"/><Relationship Id="rId6" Type="http://schemas.openxmlformats.org/officeDocument/2006/relationships/theme" Target="../theme/theme18.xml"/><Relationship Id="rId1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7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theme" Target="../theme/theme19.xml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9.xml"/><Relationship Id="rId5" Type="http://schemas.openxmlformats.org/officeDocument/2006/relationships/slideLayout" Target="../slideLayouts/slideLayout80.xml"/><Relationship Id="rId6" Type="http://schemas.openxmlformats.org/officeDocument/2006/relationships/theme" Target="../theme/theme20.xml"/><Relationship Id="rId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theme" Target="../theme/theme6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4" Type="http://schemas.openxmlformats.org/officeDocument/2006/relationships/theme" Target="../theme/theme8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theme" Target="../theme/theme9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1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1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0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8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7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2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6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6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3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0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4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2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3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Definition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30" r="15754"/>
          <a:stretch/>
        </p:blipFill>
        <p:spPr>
          <a:xfrm>
            <a:off x="786245" y="1005244"/>
            <a:ext cx="7543800" cy="4534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638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Server: 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Machine and Code that handles requests and respond to them.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1981200"/>
            <a:ext cx="3505200" cy="228600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6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Visualizing Servers</a:t>
            </a:r>
          </a:p>
        </p:txBody>
      </p:sp>
      <p:pic>
        <p:nvPicPr>
          <p:cNvPr id="3" name="Picture 2" descr="http://jvzoohost.com/img/jvZoo-images/solutions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09800"/>
            <a:ext cx="2406203" cy="20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04801" y="5486400"/>
            <a:ext cx="8368144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machines (and their respective code) handle all of the requests coming in from browsers accessing a website.</a:t>
            </a:r>
          </a:p>
        </p:txBody>
      </p:sp>
      <p:pic>
        <p:nvPicPr>
          <p:cNvPr id="6" name="Picture 2" descr="http://worldartsme.com/images/cartoon-laptop-computer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8640"/>
            <a:ext cx="1189685" cy="9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orldartsme.com/images/cartoon-laptop-computer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9" y="2841443"/>
            <a:ext cx="1189685" cy="9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orldartsme.com/images/cartoon-laptop-computer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43" y="4371622"/>
            <a:ext cx="1189685" cy="9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orldartsme.com/images/cartoon-laptop-computer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90600"/>
            <a:ext cx="1189685" cy="9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orldartsme.com/images/cartoon-laptop-computer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028" y="854664"/>
            <a:ext cx="1189685" cy="9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orldartsme.com/images/cartoon-laptop-computer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85" y="2841443"/>
            <a:ext cx="1189685" cy="9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orldartsme.com/images/cartoon-laptop-computer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974" y="4431574"/>
            <a:ext cx="1189685" cy="9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2209800" y="333888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09800" y="2173514"/>
            <a:ext cx="1066800" cy="4172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47760" y="1662893"/>
            <a:ext cx="250970" cy="4691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788032" y="1985474"/>
            <a:ext cx="446614" cy="4418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005202" y="3289353"/>
            <a:ext cx="1041457" cy="47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365275" y="4273957"/>
            <a:ext cx="520728" cy="4041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29970" y="4151375"/>
            <a:ext cx="457637" cy="2682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76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553200" cy="653854"/>
          </a:xfrm>
        </p:spPr>
        <p:txBody>
          <a:bodyPr>
            <a:normAutofit/>
          </a:bodyPr>
          <a:lstStyle/>
          <a:p>
            <a:r>
              <a:rPr lang="en-US" dirty="0"/>
              <a:t>Where Do Servers Live?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14400"/>
            <a:ext cx="861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Servers live in dedicated hardware intended to handle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requests and responses of many clients.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Servers can live most often live on cloud platforms like AWS,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Google Cloud, etc.</a:t>
            </a:r>
          </a:p>
        </p:txBody>
      </p:sp>
      <p:pic>
        <p:nvPicPr>
          <p:cNvPr id="6146" name="Picture 2" descr="https://upload.wikimedia.org/wikipedia/commons/thumb/1/1d/AmazonWebservices_Logo.svg/2000px-AmazonWebservice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15" y="3505200"/>
            <a:ext cx="3273425" cy="130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hortonworks.com/wp-content/uploads/2015/01/Google-CloudPlatform_VerticalLock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9" y="3465042"/>
            <a:ext cx="3489321" cy="24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penrodcrm.com/sites/default/files/10178001_690480884344260_5462914783439954177_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776645"/>
            <a:ext cx="3124200" cy="115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0" y="1371600"/>
            <a:ext cx="3581400" cy="42672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Servers During Development</a:t>
            </a:r>
          </a:p>
        </p:txBody>
      </p:sp>
      <p:pic>
        <p:nvPicPr>
          <p:cNvPr id="5122" name="Picture 2" descr="http://worldartsme.com/images/cartoon-laptop-computer-clipart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401" y="2700374"/>
            <a:ext cx="1924845" cy="160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orldartsme.com/images/cartoon-laptop-computer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71" y="3931433"/>
            <a:ext cx="182242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jvzoohost.com/img/jvZoo-images/solutions-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084" y="1600200"/>
            <a:ext cx="1957231" cy="16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06240" y="3505200"/>
            <a:ext cx="3498273" cy="45719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06241" y="938568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localhost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479198" y="5683699"/>
            <a:ext cx="3415145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cxnSp>
        <p:nvCxnSpPr>
          <p:cNvPr id="11" name="Curved Connector 10"/>
          <p:cNvCxnSpPr>
            <a:stCxn id="5122" idx="0"/>
          </p:cNvCxnSpPr>
          <p:nvPr/>
        </p:nvCxnSpPr>
        <p:spPr>
          <a:xfrm rot="5400000" flipH="1" flipV="1">
            <a:off x="4527331" y="1781165"/>
            <a:ext cx="599702" cy="1238717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122" idx="2"/>
          </p:cNvCxnSpPr>
          <p:nvPr/>
        </p:nvCxnSpPr>
        <p:spPr>
          <a:xfrm rot="16200000" flipH="1">
            <a:off x="4269782" y="4248068"/>
            <a:ext cx="1114798" cy="1238714"/>
          </a:xfrm>
          <a:prstGeom prst="curved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136222" y="1143000"/>
            <a:ext cx="3121794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Important Note: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During development our personal computers will be able to simulate both. 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will create a “local server”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then use our browser to interact with it.</a:t>
            </a:r>
          </a:p>
        </p:txBody>
      </p:sp>
    </p:spTree>
    <p:extLst>
      <p:ext uri="{BB962C8B-B14F-4D97-AF65-F5344CB8AC3E}">
        <p14:creationId xmlns:p14="http://schemas.microsoft.com/office/powerpoint/2010/main" val="17623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 me again…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visuals displayed on the 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971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are examples of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server-side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functions?</a:t>
            </a:r>
          </a:p>
        </p:txBody>
      </p:sp>
    </p:spTree>
    <p:extLst>
      <p:ext uri="{BB962C8B-B14F-4D97-AF65-F5344CB8AC3E}">
        <p14:creationId xmlns:p14="http://schemas.microsoft.com/office/powerpoint/2010/main" val="7868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553200" cy="653854"/>
          </a:xfrm>
        </p:spPr>
        <p:txBody>
          <a:bodyPr>
            <a:normAutofit/>
          </a:bodyPr>
          <a:lstStyle/>
          <a:p>
            <a:r>
              <a:rPr lang="en-US" dirty="0"/>
              <a:t>Server-Side Code in Action!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14400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Visiting a URL and then being given an HTML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Visiting an API end-point that parse URL parameters to provide selective JSONs.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Clicking an invoice that provides a PDF report.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Image processing software that takes an image applies a filter, then saves the new version.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Google providing “results” relevant to your searches on other sites. </a:t>
            </a:r>
          </a:p>
        </p:txBody>
      </p:sp>
    </p:spTree>
    <p:extLst>
      <p:ext uri="{BB962C8B-B14F-4D97-AF65-F5344CB8AC3E}">
        <p14:creationId xmlns:p14="http://schemas.microsoft.com/office/powerpoint/2010/main" val="404831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 me again…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visuals displayed on the 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971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a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648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Definition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30" r="15754"/>
          <a:stretch/>
        </p:blipFill>
        <p:spPr>
          <a:xfrm>
            <a:off x="786245" y="1005244"/>
            <a:ext cx="7543800" cy="4534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638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Client: 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users’ personal machines that make “requests” of the server.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003327"/>
            <a:ext cx="2286000" cy="228600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Question: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visuals displayed on the 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496408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How do the client and server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with one another?</a:t>
            </a:r>
          </a:p>
        </p:txBody>
      </p:sp>
    </p:spTree>
    <p:extLst>
      <p:ext uri="{BB962C8B-B14F-4D97-AF65-F5344CB8AC3E}">
        <p14:creationId xmlns:p14="http://schemas.microsoft.com/office/powerpoint/2010/main" val="291074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Definition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30" r="15754"/>
          <a:stretch/>
        </p:blipFill>
        <p:spPr>
          <a:xfrm>
            <a:off x="786245" y="1005244"/>
            <a:ext cx="7543800" cy="4534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638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Clients and Servers communicate back and forth using a series of understood communications defined by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HTTP / HTTPs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1005244"/>
            <a:ext cx="2286000" cy="4328756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8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Development</a:t>
            </a:r>
          </a:p>
        </p:txBody>
      </p:sp>
      <p:pic>
        <p:nvPicPr>
          <p:cNvPr id="3" name="Picture 2" descr="C:\Users\ahaque89\Downloads\MEAN Deployment Strategy - Page 1 (2)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3635" r="3151" b="5248"/>
          <a:stretch/>
        </p:blipFill>
        <p:spPr bwMode="auto">
          <a:xfrm>
            <a:off x="57398" y="740473"/>
            <a:ext cx="8948716" cy="42120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4908485"/>
            <a:ext cx="9155741" cy="14923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visuals displayed on the 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</p:spTree>
    <p:extLst>
      <p:ext uri="{BB962C8B-B14F-4D97-AF65-F5344CB8AC3E}">
        <p14:creationId xmlns:p14="http://schemas.microsoft.com/office/powerpoint/2010/main" val="48332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Development</a:t>
            </a:r>
          </a:p>
        </p:txBody>
      </p:sp>
      <p:pic>
        <p:nvPicPr>
          <p:cNvPr id="3" name="Picture 2" descr="C:\Users\ahaque89\Downloads\MEAN Deployment Strategy - Page 1 (2)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3635" r="3151" b="5248"/>
          <a:stretch/>
        </p:blipFill>
        <p:spPr bwMode="auto">
          <a:xfrm>
            <a:off x="57398" y="740473"/>
            <a:ext cx="8948716" cy="42120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4908485"/>
            <a:ext cx="9155741" cy="14923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a way think of this as being </a:t>
            </a:r>
            <a:r>
              <a:rPr lang="en-US" sz="2400" b="1" u="sng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two distinct machines.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server  is one machine and the client is a second machine.</a:t>
            </a:r>
          </a:p>
        </p:txBody>
      </p:sp>
    </p:spTree>
    <p:extLst>
      <p:ext uri="{BB962C8B-B14F-4D97-AF65-F5344CB8AC3E}">
        <p14:creationId xmlns:p14="http://schemas.microsoft.com/office/powerpoint/2010/main" val="334516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2_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_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U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_Theme" id="{3E61B1EA-1310-46A0-B6DA-7DD1D9358867}" vid="{58FA67FA-40E8-458F-BB6E-1B9C39E99343}"/>
    </a:ext>
  </a:extLst>
</a:theme>
</file>

<file path=ppt/theme/theme18.xml><?xml version="1.0" encoding="utf-8"?>
<a:theme xmlns:a="http://schemas.openxmlformats.org/drawingml/2006/main" name="5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3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3_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CF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F_Theme" id="{C83D9D28-1503-46AE-95A4-A6562110F3ED}" vid="{FD728935-2AB7-4AA8-96A9-760B0AD71397}"/>
    </a:ext>
  </a:extLst>
</a:theme>
</file>

<file path=ppt/theme/theme5.xml><?xml version="1.0" encoding="utf-8"?>
<a:theme xmlns:a="http://schemas.openxmlformats.org/drawingml/2006/main" name="2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UCLA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LA_Theme" id="{A2431CA4-1044-4929-B4FB-86CA7663FF6A}" vid="{CE460097-7887-443E-823B-A8F2C5D701C7}"/>
    </a:ext>
  </a:extLst>
</a:theme>
</file>

<file path=ppt/theme/theme9.xml><?xml version="1.0" encoding="utf-8"?>
<a:theme xmlns:a="http://schemas.openxmlformats.org/drawingml/2006/main" name="3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13053</TotalTime>
  <Words>404</Words>
  <Application>Microsoft Macintosh PowerPoint</Application>
  <PresentationFormat>On-screen Show (4:3)</PresentationFormat>
  <Paragraphs>56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20</vt:i4>
      </vt:variant>
      <vt:variant>
        <vt:lpstr>Slide Titles</vt:lpstr>
      </vt:variant>
      <vt:variant>
        <vt:i4>12</vt:i4>
      </vt:variant>
    </vt:vector>
  </HeadingPairs>
  <TitlesOfParts>
    <vt:vector size="36" baseType="lpstr">
      <vt:lpstr>Arial</vt:lpstr>
      <vt:lpstr>Calibri</vt:lpstr>
      <vt:lpstr>Calibri Light</vt:lpstr>
      <vt:lpstr>Roboto</vt:lpstr>
      <vt:lpstr>UCF - Theme</vt:lpstr>
      <vt:lpstr>Rutgers - Theme</vt:lpstr>
      <vt:lpstr>1_Rutgers - Theme</vt:lpstr>
      <vt:lpstr>UCF_Theme</vt:lpstr>
      <vt:lpstr>2_Rutgers - Theme</vt:lpstr>
      <vt:lpstr>Unbranded</vt:lpstr>
      <vt:lpstr>UTAustin</vt:lpstr>
      <vt:lpstr>UCLA_Theme</vt:lpstr>
      <vt:lpstr>3_Rutgers - Theme</vt:lpstr>
      <vt:lpstr>1_Unbranded</vt:lpstr>
      <vt:lpstr>1_UTAustin</vt:lpstr>
      <vt:lpstr>UCLA</vt:lpstr>
      <vt:lpstr>4_Rutgers - Theme</vt:lpstr>
      <vt:lpstr>2_Unbranded</vt:lpstr>
      <vt:lpstr>2_UTAustin</vt:lpstr>
      <vt:lpstr>1_UCLA</vt:lpstr>
      <vt:lpstr>UT_Theme</vt:lpstr>
      <vt:lpstr>5_Rutgers - Theme</vt:lpstr>
      <vt:lpstr>3_Unbranded</vt:lpstr>
      <vt:lpstr>3_UTAustin</vt:lpstr>
      <vt:lpstr>Server Definition</vt:lpstr>
      <vt:lpstr>Remind me again…</vt:lpstr>
      <vt:lpstr>Server-Side Code in Action!</vt:lpstr>
      <vt:lpstr>Remind me again…</vt:lpstr>
      <vt:lpstr>Client Definition</vt:lpstr>
      <vt:lpstr>Bonus Question:</vt:lpstr>
      <vt:lpstr>HTTP Definition</vt:lpstr>
      <vt:lpstr>Full-Stack Development</vt:lpstr>
      <vt:lpstr>Full-Stack Development</vt:lpstr>
      <vt:lpstr>PowerPoint Presentation</vt:lpstr>
      <vt:lpstr>Where Do Servers Live?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Derek Swingley</cp:lastModifiedBy>
  <cp:revision>1677</cp:revision>
  <cp:lastPrinted>2016-01-30T16:23:56Z</cp:lastPrinted>
  <dcterms:created xsi:type="dcterms:W3CDTF">2015-01-20T17:19:00Z</dcterms:created>
  <dcterms:modified xsi:type="dcterms:W3CDTF">2017-07-12T01:19:28Z</dcterms:modified>
</cp:coreProperties>
</file>