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E239-1495-AF43-B2C0-44F7DD29CF92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A73D-3029-B542-BEA8-B999A469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8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E239-1495-AF43-B2C0-44F7DD29CF92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A73D-3029-B542-BEA8-B999A469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8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E239-1495-AF43-B2C0-44F7DD29CF92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A73D-3029-B542-BEA8-B999A469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65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1" y="6418964"/>
            <a:ext cx="12207655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406400" y="0"/>
            <a:ext cx="7294035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8329991" y="6540236"/>
            <a:ext cx="3716867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12192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7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1" y="6418964"/>
            <a:ext cx="12207655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406400" y="0"/>
            <a:ext cx="7294035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8329991" y="6540236"/>
            <a:ext cx="3716867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12192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0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1" y="6418964"/>
            <a:ext cx="12207655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406400" y="0"/>
            <a:ext cx="7294035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8329991" y="6540236"/>
            <a:ext cx="3716867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12192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57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569189" y="3737612"/>
            <a:ext cx="8447811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900381" y="3851912"/>
            <a:ext cx="861060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329991" y="6540236"/>
            <a:ext cx="3716867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520808" y="2953542"/>
            <a:ext cx="109728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7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1" y="6418964"/>
            <a:ext cx="12207655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406400" y="0"/>
            <a:ext cx="7294035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8329991" y="6540236"/>
            <a:ext cx="3716867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12192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33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E239-1495-AF43-B2C0-44F7DD29CF92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A73D-3029-B542-BEA8-B999A469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E239-1495-AF43-B2C0-44F7DD29CF92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A73D-3029-B542-BEA8-B999A469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4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E239-1495-AF43-B2C0-44F7DD29CF92}" type="datetimeFigureOut">
              <a:rPr lang="en-US" smtClean="0"/>
              <a:t>7/29/17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A73D-3029-B542-BEA8-B999A469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E239-1495-AF43-B2C0-44F7DD29CF92}" type="datetimeFigureOut">
              <a:rPr lang="en-US" smtClean="0"/>
              <a:t>7/29/17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A73D-3029-B542-BEA8-B999A469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5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E239-1495-AF43-B2C0-44F7DD29CF92}" type="datetimeFigureOut">
              <a:rPr lang="en-US" smtClean="0"/>
              <a:t>7/29/17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A73D-3029-B542-BEA8-B999A469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3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E239-1495-AF43-B2C0-44F7DD29CF92}" type="datetimeFigureOut">
              <a:rPr lang="en-US" smtClean="0"/>
              <a:t>7/29/17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A73D-3029-B542-BEA8-B999A469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1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E239-1495-AF43-B2C0-44F7DD29CF92}" type="datetimeFigureOut">
              <a:rPr lang="en-US" smtClean="0"/>
              <a:t>7/29/17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A73D-3029-B542-BEA8-B999A469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E239-1495-AF43-B2C0-44F7DD29CF92}" type="datetimeFigureOut">
              <a:rPr lang="en-US" smtClean="0"/>
              <a:t>7/29/17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A73D-3029-B542-BEA8-B999A469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AE239-1495-AF43-B2C0-44F7DD29CF92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0A73D-3029-B542-BEA8-B999A469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1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98053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762001"/>
            <a:ext cx="87303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98053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762001"/>
            <a:ext cx="8730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migration strategy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sharing data </a:t>
            </a:r>
            <a:r>
              <a:rPr lang="en-US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across team members.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5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98053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9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762001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72330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Macintosh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Metrics</vt:lpstr>
      <vt:lpstr>Metrics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Swingley</dc:creator>
  <cp:lastModifiedBy>Derek Swingley</cp:lastModifiedBy>
  <cp:revision>2</cp:revision>
  <dcterms:created xsi:type="dcterms:W3CDTF">2017-07-29T23:14:07Z</dcterms:created>
  <dcterms:modified xsi:type="dcterms:W3CDTF">2017-07-29T23:16:07Z</dcterms:modified>
</cp:coreProperties>
</file>