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79ABD-E054-AA4B-89DC-113EE0A25EA1}" type="datetimeFigureOut">
              <a:rPr lang="en-US" smtClean="0"/>
              <a:t>6/12/17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91671-31D0-4440-88AE-2E6C94AA5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63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JavaScript on the Server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Coding Boot Camp – June 12</a:t>
            </a:r>
            <a:r>
              <a:rPr lang="en-US" baseline="30000" dirty="0" smtClean="0"/>
              <a:t>th</a:t>
            </a:r>
            <a:r>
              <a:rPr lang="en-US" dirty="0" smtClean="0"/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11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merican Typewriter" charset="0"/>
                <a:ea typeface="American Typewriter" charset="0"/>
                <a:cs typeface="American Typewriter" charset="0"/>
              </a:rPr>
              <a:t>So, what’s a server?</a:t>
            </a:r>
            <a:endParaRPr lang="en-US" sz="4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Something that takes requests, and gives responses.</a:t>
            </a:r>
          </a:p>
          <a:p>
            <a:r>
              <a:rPr lang="en-US" sz="2400" dirty="0" smtClean="0"/>
              <a:t>As opposed to a client, which makes requests, and receives responses.</a:t>
            </a:r>
          </a:p>
          <a:p>
            <a:r>
              <a:rPr lang="en-US" sz="2400" dirty="0" smtClean="0"/>
              <a:t>Sometimes refers to a physical machine.</a:t>
            </a:r>
          </a:p>
          <a:p>
            <a:r>
              <a:rPr lang="en-US" sz="2400" dirty="0" smtClean="0"/>
              <a:t>Other times refers to web server software on a machine.</a:t>
            </a:r>
          </a:p>
          <a:p>
            <a:r>
              <a:rPr lang="en-US" sz="2400" dirty="0" smtClean="0"/>
              <a:t>Or, both.</a:t>
            </a:r>
          </a:p>
          <a:p>
            <a:r>
              <a:rPr lang="en-US" sz="2200" b="1" dirty="0" smtClean="0"/>
              <a:t>Why would you want a server? </a:t>
            </a:r>
            <a:r>
              <a:rPr lang="en-US" sz="2200" dirty="0" smtClean="0"/>
              <a:t>Discuss…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8698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merican Typewriter" charset="0"/>
                <a:ea typeface="American Typewriter" charset="0"/>
                <a:cs typeface="American Typewriter" charset="0"/>
              </a:rPr>
              <a:t>Why run a server?</a:t>
            </a:r>
            <a:endParaRPr lang="en-US" sz="4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HTTP requests (without CORS).</a:t>
            </a:r>
          </a:p>
          <a:p>
            <a:r>
              <a:rPr lang="en-US" sz="2400" dirty="0" smtClean="0"/>
              <a:t>Databases.</a:t>
            </a:r>
          </a:p>
          <a:p>
            <a:r>
              <a:rPr lang="en-US" sz="2400" dirty="0" smtClean="0"/>
              <a:t>Searching.</a:t>
            </a:r>
          </a:p>
          <a:p>
            <a:r>
              <a:rPr lang="en-US" sz="2400" dirty="0" smtClean="0"/>
              <a:t>Files.</a:t>
            </a:r>
          </a:p>
          <a:p>
            <a:r>
              <a:rPr lang="en-US" sz="2400" dirty="0" smtClean="0"/>
              <a:t>Data processing.</a:t>
            </a:r>
          </a:p>
          <a:p>
            <a:r>
              <a:rPr lang="en-US" sz="2400" dirty="0" smtClean="0"/>
              <a:t>Large data sets.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5181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merican Typewriter" charset="0"/>
                <a:ea typeface="American Typewriter" charset="0"/>
                <a:cs typeface="American Typewriter" charset="0"/>
              </a:rPr>
              <a:t>What is </a:t>
            </a:r>
            <a:r>
              <a:rPr lang="en-US" sz="40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NodeJS</a:t>
            </a:r>
            <a:r>
              <a:rPr lang="en-US" sz="4000" dirty="0" smtClean="0">
                <a:latin typeface="American Typewriter" charset="0"/>
                <a:ea typeface="American Typewriter" charset="0"/>
                <a:cs typeface="American Typewriter" charset="0"/>
              </a:rPr>
              <a:t>?</a:t>
            </a:r>
            <a:endParaRPr lang="en-US" sz="4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Like the console in </a:t>
            </a:r>
            <a:r>
              <a:rPr lang="en-US" sz="2400" dirty="0" err="1" smtClean="0"/>
              <a:t>DevTools</a:t>
            </a:r>
            <a:r>
              <a:rPr lang="en-US" sz="2400" dirty="0" smtClean="0"/>
              <a:t>, but for command line.</a:t>
            </a:r>
          </a:p>
          <a:p>
            <a:r>
              <a:rPr lang="en-US" sz="2400" dirty="0" smtClean="0"/>
              <a:t>Wraps up the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of Chrome, for use on a server.</a:t>
            </a:r>
          </a:p>
          <a:p>
            <a:r>
              <a:rPr lang="en-US" sz="2200" b="1" dirty="0" smtClean="0"/>
              <a:t>Who’s using </a:t>
            </a:r>
            <a:r>
              <a:rPr lang="en-US" sz="2200" b="1" dirty="0" err="1" smtClean="0"/>
              <a:t>NodeJS</a:t>
            </a:r>
            <a:r>
              <a:rPr lang="en-US" sz="2200" b="1" dirty="0" smtClean="0"/>
              <a:t>, and why? </a:t>
            </a:r>
            <a:r>
              <a:rPr lang="en-US" sz="2200" dirty="0" smtClean="0"/>
              <a:t>Discuss…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6023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merican Typewriter" charset="0"/>
                <a:ea typeface="American Typewriter" charset="0"/>
                <a:cs typeface="American Typewriter" charset="0"/>
              </a:rPr>
              <a:t>Why </a:t>
            </a:r>
            <a:r>
              <a:rPr lang="en-US" sz="40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NodeJS</a:t>
            </a:r>
            <a:r>
              <a:rPr lang="en-US" sz="4000" dirty="0" smtClean="0">
                <a:latin typeface="American Typewriter" charset="0"/>
                <a:ea typeface="American Typewriter" charset="0"/>
                <a:cs typeface="American Typewriter" charset="0"/>
              </a:rPr>
              <a:t>?</a:t>
            </a:r>
            <a:endParaRPr lang="en-US" sz="4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One language rather than two.</a:t>
            </a:r>
          </a:p>
          <a:p>
            <a:r>
              <a:rPr lang="en-US" sz="2400" dirty="0" smtClean="0"/>
              <a:t>Extensible, with an active community.</a:t>
            </a:r>
          </a:p>
          <a:p>
            <a:r>
              <a:rPr lang="en-US" sz="2400" dirty="0" smtClean="0"/>
              <a:t>Easy to implement applications.</a:t>
            </a:r>
          </a:p>
          <a:p>
            <a:r>
              <a:rPr lang="en-US" sz="2400" dirty="0" smtClean="0"/>
              <a:t>Scalable, handle </a:t>
            </a:r>
            <a:r>
              <a:rPr lang="en-US" sz="2400" smtClean="0"/>
              <a:t>requests asynchronously.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6754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merican Typewriter" charset="0"/>
                <a:ea typeface="American Typewriter" charset="0"/>
                <a:cs typeface="American Typewriter" charset="0"/>
              </a:rPr>
              <a:t>Great projects everyone!</a:t>
            </a:r>
            <a:endParaRPr lang="en-US" sz="4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Have retrospectives with your groups.</a:t>
            </a:r>
          </a:p>
          <a:p>
            <a:r>
              <a:rPr lang="en-US" sz="2400" dirty="0" smtClean="0"/>
              <a:t>Share individual feedback.</a:t>
            </a:r>
          </a:p>
          <a:p>
            <a:r>
              <a:rPr lang="en-US" sz="2400" dirty="0" smtClean="0"/>
              <a:t>Share links to your projects in slack.</a:t>
            </a:r>
          </a:p>
          <a:p>
            <a:r>
              <a:rPr lang="en-US" sz="2400" dirty="0" smtClean="0"/>
              <a:t>Continue to polish up your projects.</a:t>
            </a:r>
          </a:p>
          <a:p>
            <a:r>
              <a:rPr lang="en-US" sz="2400" dirty="0" smtClean="0"/>
              <a:t>Write a good readme for your projects! </a:t>
            </a:r>
          </a:p>
          <a:p>
            <a:r>
              <a:rPr lang="en-US" sz="2400" dirty="0" smtClean="0"/>
              <a:t>Consider writing about your experiences in a blog post.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85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merican Typewriter" charset="0"/>
                <a:ea typeface="American Typewriter" charset="0"/>
                <a:cs typeface="American Typewriter" charset="0"/>
              </a:rPr>
              <a:t>And the winners are…</a:t>
            </a:r>
            <a:endParaRPr lang="en-US" sz="4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792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merican Typewriter" charset="0"/>
                <a:ea typeface="American Typewriter" charset="0"/>
                <a:cs typeface="American Typewriter" charset="0"/>
              </a:rPr>
              <a:t>Most useful</a:t>
            </a:r>
            <a:endParaRPr lang="en-US" sz="4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Jobba</a:t>
            </a:r>
            <a:endParaRPr lang="en-US" sz="2400" dirty="0" smtClean="0"/>
          </a:p>
          <a:p>
            <a:r>
              <a:rPr lang="en-US" sz="2400" dirty="0" smtClean="0"/>
              <a:t>Convene</a:t>
            </a:r>
          </a:p>
          <a:p>
            <a:r>
              <a:rPr lang="en-US" sz="2400" dirty="0" smtClean="0"/>
              <a:t>Jobs </a:t>
            </a:r>
            <a:r>
              <a:rPr lang="en-US" sz="2400" dirty="0" err="1" smtClean="0"/>
              <a:t>BnB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48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merican Typewriter" charset="0"/>
                <a:ea typeface="American Typewriter" charset="0"/>
                <a:cs typeface="American Typewriter" charset="0"/>
              </a:rPr>
              <a:t>Most fun and/or interesting</a:t>
            </a:r>
            <a:endParaRPr lang="en-US" sz="4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Coders Against </a:t>
            </a:r>
            <a:r>
              <a:rPr lang="en-US" sz="2400" dirty="0"/>
              <a:t>H</a:t>
            </a:r>
            <a:r>
              <a:rPr lang="en-US" sz="2400" dirty="0" smtClean="0"/>
              <a:t>umanity</a:t>
            </a:r>
          </a:p>
          <a:p>
            <a:r>
              <a:rPr lang="en-US" sz="2400" dirty="0" smtClean="0"/>
              <a:t>Convene</a:t>
            </a:r>
          </a:p>
          <a:p>
            <a:r>
              <a:rPr lang="en-US" sz="2400" dirty="0" err="1" smtClean="0"/>
              <a:t>DiXit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7277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merican Typewriter" charset="0"/>
                <a:ea typeface="American Typewriter" charset="0"/>
                <a:cs typeface="American Typewriter" charset="0"/>
              </a:rPr>
              <a:t>Most innovative</a:t>
            </a:r>
            <a:endParaRPr lang="en-US" sz="4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Jobba</a:t>
            </a:r>
            <a:endParaRPr lang="en-US" sz="2400" dirty="0" smtClean="0"/>
          </a:p>
          <a:p>
            <a:r>
              <a:rPr lang="en-US" sz="2400" dirty="0" smtClean="0"/>
              <a:t>Convene</a:t>
            </a:r>
          </a:p>
          <a:p>
            <a:r>
              <a:rPr lang="en-US" sz="2400" dirty="0" smtClean="0"/>
              <a:t>Convoy Connection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961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merican Typewriter" charset="0"/>
                <a:ea typeface="American Typewriter" charset="0"/>
                <a:cs typeface="American Typewriter" charset="0"/>
              </a:rPr>
              <a:t>Congratulations everyone!</a:t>
            </a:r>
            <a:endParaRPr lang="en-US" sz="4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Great designs and user experience!</a:t>
            </a:r>
          </a:p>
          <a:p>
            <a:r>
              <a:rPr lang="en-US" sz="2400" dirty="0" smtClean="0"/>
              <a:t>Good job figuring shit out!</a:t>
            </a:r>
          </a:p>
          <a:p>
            <a:r>
              <a:rPr lang="en-US" sz="2400" dirty="0" smtClean="0"/>
              <a:t>Turning ideas into applications!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324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merican Typewriter" charset="0"/>
                <a:ea typeface="American Typewriter" charset="0"/>
                <a:cs typeface="American Typewriter" charset="0"/>
              </a:rPr>
              <a:t>Oh CORS, why do you exist?</a:t>
            </a:r>
            <a:endParaRPr lang="en-US" sz="4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Many groups were halted in their tracks.</a:t>
            </a:r>
          </a:p>
          <a:p>
            <a:r>
              <a:rPr lang="en-US" sz="2400" dirty="0" smtClean="0"/>
              <a:t>Some found the work around of using proxies or servers.</a:t>
            </a:r>
          </a:p>
          <a:p>
            <a:r>
              <a:rPr lang="en-US" sz="2400" b="1" dirty="0" smtClean="0"/>
              <a:t>Why does CORS exists? </a:t>
            </a:r>
            <a:r>
              <a:rPr lang="en-US" sz="2400" dirty="0" smtClean="0"/>
              <a:t>Discuss…</a:t>
            </a:r>
            <a:endParaRPr lang="en-US" sz="2400" b="1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02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merican Typewriter" charset="0"/>
                <a:ea typeface="American Typewriter" charset="0"/>
                <a:cs typeface="American Typewriter" charset="0"/>
              </a:rPr>
              <a:t>Full Stack Software Development</a:t>
            </a:r>
            <a:endParaRPr lang="en-US" sz="4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What’s that mean again?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569081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</TotalTime>
  <Words>295</Words>
  <Application>Microsoft Macintosh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American Typewriter</vt:lpstr>
      <vt:lpstr>Calibri</vt:lpstr>
      <vt:lpstr>Century Gothic</vt:lpstr>
      <vt:lpstr>Wingdings 3</vt:lpstr>
      <vt:lpstr>Arial</vt:lpstr>
      <vt:lpstr>Wisp</vt:lpstr>
      <vt:lpstr>JavaScript on the Server</vt:lpstr>
      <vt:lpstr>Great projects everyone!</vt:lpstr>
      <vt:lpstr>And the winners are…</vt:lpstr>
      <vt:lpstr>Most useful</vt:lpstr>
      <vt:lpstr>Most fun and/or interesting</vt:lpstr>
      <vt:lpstr>Most innovative</vt:lpstr>
      <vt:lpstr>Congratulations everyone!</vt:lpstr>
      <vt:lpstr>Oh CORS, why do you exist?</vt:lpstr>
      <vt:lpstr>Full Stack Software Development</vt:lpstr>
      <vt:lpstr>So, what’s a server?</vt:lpstr>
      <vt:lpstr>Why run a server?</vt:lpstr>
      <vt:lpstr>What is NodeJS?</vt:lpstr>
      <vt:lpstr>Why NodeJS?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on the Server</dc:title>
  <dc:creator>Microsoft Office User</dc:creator>
  <cp:lastModifiedBy>Microsoft Office User</cp:lastModifiedBy>
  <cp:revision>4</cp:revision>
  <dcterms:created xsi:type="dcterms:W3CDTF">2017-06-12T19:16:02Z</dcterms:created>
  <dcterms:modified xsi:type="dcterms:W3CDTF">2017-06-12T19:47:56Z</dcterms:modified>
</cp:coreProperties>
</file>