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95"/>
    <a:srgbClr val="1C5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F2A-C92B-4BBA-B6CB-C9299D33E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576A-9293-4F90-ADE6-C4101234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3DBD-0B13-409B-9164-54C03C8D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028-E14B-4625-A955-78FFFEC8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C0CE-66C0-44E3-89E6-1C9CD480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7481-9C5A-4AB4-9E78-18412A9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31999-F447-43BB-8E8D-EE5BCFCE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328C-3955-4F96-866D-B40F392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E3F7-186C-464D-A83F-A7E558FA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DE7-5F7C-4640-A7A9-2B7D1B8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851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6A479-9B33-49DA-BE44-3A1B7DA74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6C32-8503-4171-A1CB-B786D601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AC0B-C717-4626-BB8A-81D2D36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31E3-9FDF-4098-8232-C1A6837F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1B78-2EE5-4965-99BD-2547487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7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0B3-0A4A-4BED-B488-C407FB3E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F255-6B04-4818-B259-BC46436E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0ECD-DCB8-4DEB-BAD9-ACA050A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059C-140C-400C-959D-74AFA322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BB4E-8AFB-4202-8404-47E2B32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88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39FA-2665-43D6-971A-B9BC8D66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2452-9CEA-4031-AECD-37141567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8CBE-ED6F-490D-91F3-F972441B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6B72-4C34-4A27-A6EF-5585DA27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E029-CB39-41FF-A06A-18AEA74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3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E00C-0A5C-4FA9-9086-0DE47F6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70DC-2260-4142-A37C-0A8CF33D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A39F9-3699-41C6-9CD3-ACD306828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ED54-848F-45A7-80D7-B749C07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4A1B-E591-4634-B883-121B9DC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44A5-B4C3-4521-8E8C-B801343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BF8-6F3C-4CD6-A4F2-EAD58607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F21E-7A47-46C7-B13F-882C2627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E07EF-F70C-467D-8407-88D1DCF99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2037F-1BE1-4F06-93D5-43B48057D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686AB-D173-4CAC-BAC6-C2116D45D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8A9D7-7C46-42DD-8651-F06D8794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F040E-B3EB-4CF7-8F05-89A722A8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BEFF7-2192-4C76-8B76-150412E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863-9A6E-460B-8044-86898A15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83E68-FF6B-4E0A-8254-C14DC97D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D5BB-6160-46D1-8386-F07EAA36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65B0B-6F62-4800-A185-9A6C4B2E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6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A9B5-3A93-4490-AA71-1D19320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80A53-FCCB-49EF-8437-8B11EE74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F079-8F1D-4167-B5A1-65EC398F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4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6FE9-4C9B-4896-AF30-ABB57B3E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621-5DCE-43E5-B463-6BC1A02C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558C6-3DB1-4980-A023-1C77E9C2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3868-1FB8-43BE-8E54-7DB5039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E244-EFF2-4099-8826-64E7A90D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57C7-FA96-4764-90DD-8750F1D4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529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74B-442F-4E29-8300-C9E435F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68FAF-1106-4CF5-8EFC-7E92CA0B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993E-65CA-4BCC-8ADB-4EB942D0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2A2A-817A-44CE-A322-2C104A5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4973-B3D4-46DA-9B36-EEDFA80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AE9AC-741D-4C1D-A1C5-347647B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36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1A3BC-801D-49B5-84E5-2B734D75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36BC-4C11-4813-A675-BE4209D1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F1C8-8C01-4F38-98E2-41A359E2A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4007-1F4E-43E2-8C9E-36758A11EE55}" type="datetimeFigureOut">
              <a:rPr lang="en-PH" smtClean="0"/>
              <a:t>07/03/2022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A1E4-958F-460A-B946-4EEEEC7B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9528-2762-48C3-AA58-10875DD65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63DB-798F-43F7-99C7-74A98FF0E2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4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CB34D-3D64-483E-8516-1F7B4147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6A9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5CB97D-E4D8-49C4-9FEE-5CFEE8636F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A9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82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Nanie</dc:creator>
  <cp:lastModifiedBy>Nanie</cp:lastModifiedBy>
  <cp:revision>1</cp:revision>
  <dcterms:created xsi:type="dcterms:W3CDTF">2022-03-07T03:43:12Z</dcterms:created>
  <dcterms:modified xsi:type="dcterms:W3CDTF">2022-03-07T03:44:22Z</dcterms:modified>
</cp:coreProperties>
</file>