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4CC5-6B92-4E90-A501-052394C1965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9FBA-E540-4D8F-97D2-506A094E5A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Joshua Pan\Desktop\PSUYr2_scratch\qg_baroc_wv\xp_T_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725396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Joshua Pan\Desktop\PSUYr2_scratch\qg_baroc_wv\xy_Z_EH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543800" cy="2054918"/>
          </a:xfrm>
          <a:prstGeom prst="rect">
            <a:avLst/>
          </a:prstGeom>
          <a:noFill/>
        </p:spPr>
      </p:pic>
      <p:pic>
        <p:nvPicPr>
          <p:cNvPr id="1030" name="Picture 6" descr="C:\Users\Joshua Pan\Desktop\PSUYr2_scratch\qg_baroc_wv\xy_Z_EM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76225" cy="206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ua Pan\Desktop\PSUYr2_scratch\qg_baroc_wv\xy_Zp_T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"/>
            <a:ext cx="7530927" cy="1996888"/>
          </a:xfrm>
          <a:prstGeom prst="rect">
            <a:avLst/>
          </a:prstGeom>
          <a:noFill/>
        </p:spPr>
      </p:pic>
      <p:pic>
        <p:nvPicPr>
          <p:cNvPr id="1027" name="Picture 3" descr="C:\Users\Joshua Pan\Desktop\PSUYr2_scratch\qg_baroc_wv\xy_Z_TA.png"/>
          <p:cNvPicPr>
            <a:picLocks noChangeAspect="1" noChangeArrowheads="1"/>
          </p:cNvPicPr>
          <p:nvPr/>
        </p:nvPicPr>
        <p:blipFill>
          <a:blip r:embed="rId3" cstate="print"/>
          <a:srcRect t="11004"/>
          <a:stretch>
            <a:fillRect/>
          </a:stretch>
        </p:blipFill>
        <p:spPr bwMode="auto">
          <a:xfrm>
            <a:off x="685800" y="1981200"/>
            <a:ext cx="75438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Joshua Pan\Desktop\PSUYr2_scratch\qg_baroc_wv\xy_Zp_RV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0"/>
            <a:ext cx="7990367" cy="2057400"/>
          </a:xfrm>
          <a:prstGeom prst="rect">
            <a:avLst/>
          </a:prstGeom>
          <a:noFill/>
        </p:spPr>
      </p:pic>
      <p:pic>
        <p:nvPicPr>
          <p:cNvPr id="2050" name="Picture 2" descr="C:\Users\Joshua Pan\Desktop\PSUYr2_scratch\qg_baroc_wv\xy_Z_RVA.png"/>
          <p:cNvPicPr>
            <a:picLocks noChangeAspect="1" noChangeArrowheads="1"/>
          </p:cNvPicPr>
          <p:nvPr/>
        </p:nvPicPr>
        <p:blipFill>
          <a:blip r:embed="rId3" cstate="print"/>
          <a:srcRect t="11077"/>
          <a:stretch>
            <a:fillRect/>
          </a:stretch>
        </p:blipFill>
        <p:spPr bwMode="auto">
          <a:xfrm>
            <a:off x="685800" y="1981200"/>
            <a:ext cx="7919041" cy="183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5" name="Picture 7" descr="C:\Users\Joshua Pan\Desktop\PSUYr2_scratch\qg_baroc_wv\yp_Q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302000"/>
            <a:ext cx="5334000" cy="355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Pan, Joshua</dc:creator>
  <cp:lastModifiedBy>Pan, Joshua</cp:lastModifiedBy>
  <cp:revision>17</cp:revision>
  <dcterms:created xsi:type="dcterms:W3CDTF">2025-07-03T02:16:19Z</dcterms:created>
  <dcterms:modified xsi:type="dcterms:W3CDTF">2025-07-03T03:00:27Z</dcterms:modified>
</cp:coreProperties>
</file>