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2" r:id="rId9"/>
    <p:sldId id="266" r:id="rId10"/>
    <p:sldId id="273" r:id="rId11"/>
    <p:sldId id="275" r:id="rId12"/>
    <p:sldId id="263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6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600" y="-6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874F6-5CB7-4F4F-97B5-0B0F6AA4EC43}" type="datetimeFigureOut">
              <a:rPr lang="en-US" smtClean="0"/>
              <a:t>6/9/15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BEDC8-46EE-6C41-91EB-CF32D799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Javax</a:t>
            </a:r>
            <a:r>
              <a:rPr lang="en-US" dirty="0" smtClean="0"/>
              <a:t> parser</a:t>
            </a:r>
          </a:p>
          <a:p>
            <a:r>
              <a:rPr lang="en-US" dirty="0" err="1" smtClean="0"/>
              <a:t>Doraz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skalovatelnost</a:t>
            </a:r>
            <a:r>
              <a:rPr lang="en-US" dirty="0" smtClean="0"/>
              <a:t> –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rychly</a:t>
            </a:r>
            <a:r>
              <a:rPr lang="en-US" dirty="0" smtClean="0"/>
              <a:t> </a:t>
            </a:r>
            <a:r>
              <a:rPr lang="en-US" dirty="0" err="1" smtClean="0"/>
              <a:t>vyvoj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Struktura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podobna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lesu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routy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stromy</a:t>
            </a:r>
            <a:r>
              <a:rPr lang="en-US" baseline="0" dirty="0" smtClean="0"/>
              <a:t> – vie </a:t>
            </a:r>
            <a:r>
              <a:rPr lang="en-US" baseline="0" dirty="0" err="1" smtClean="0"/>
              <a:t>viac</a:t>
            </a:r>
            <a:r>
              <a:rPr lang="en-US" baseline="0" dirty="0" smtClean="0"/>
              <a:t> rout</a:t>
            </a:r>
          </a:p>
          <a:p>
            <a:r>
              <a:rPr lang="en-US" baseline="0" dirty="0" err="1" smtClean="0"/>
              <a:t>Poskytuje</a:t>
            </a:r>
            <a:r>
              <a:rPr lang="en-US" baseline="0" dirty="0" smtClean="0"/>
              <a:t> API s </a:t>
            </a:r>
            <a:r>
              <a:rPr lang="en-US" baseline="0" dirty="0" err="1" smtClean="0"/>
              <a:t>rozsiahlou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funkcionalitou</a:t>
            </a:r>
            <a:endParaRPr lang="en-US" baseline="0" dirty="0" smtClean="0"/>
          </a:p>
          <a:p>
            <a:r>
              <a:rPr lang="en-US" baseline="0" dirty="0" err="1" smtClean="0"/>
              <a:t>Textovy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vystup</a:t>
            </a:r>
            <a:r>
              <a:rPr lang="en-US" baseline="0" dirty="0" smtClean="0"/>
              <a:t> pre </a:t>
            </a:r>
            <a:r>
              <a:rPr lang="en-US" baseline="0" dirty="0" err="1" smtClean="0"/>
              <a:t>jednoduchu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vizualizaciu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vyvoji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BEDC8-46EE-6C41-91EB-CF32D79901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7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1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4" y="131110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171450"/>
            <a:ext cx="2057400" cy="15293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8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3" y="1489472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3" y="3123724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8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8" y="171451"/>
            <a:ext cx="3451225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3255264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8" y="204789"/>
            <a:ext cx="4597399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2800351"/>
            <a:ext cx="325526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90"/>
            <a:ext cx="1537447" cy="273844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8" y="4817690"/>
            <a:ext cx="3316941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4" y="131110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2343150"/>
            <a:ext cx="3898272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1"/>
            <a:ext cx="3460658" cy="47589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2996804"/>
            <a:ext cx="3898272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90"/>
            <a:ext cx="1537447" cy="273844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90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8" y="3318062"/>
            <a:ext cx="6191157" cy="625289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8" y="171450"/>
            <a:ext cx="637838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8" y="3943350"/>
            <a:ext cx="6191157" cy="6643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3474594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7" y="171451"/>
            <a:ext cx="6387167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7" y="1928812"/>
            <a:ext cx="6181611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6179566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8" y="4676706"/>
            <a:ext cx="46481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4" y="131110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1205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3401568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1"/>
            <a:ext cx="423545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1928812"/>
            <a:ext cx="4016633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401530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8" y="4676706"/>
            <a:ext cx="25907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4" y="131110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3401045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1786247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1786247"/>
            <a:ext cx="2057400" cy="31409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2343150"/>
            <a:ext cx="3108960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8" y="1773936"/>
            <a:ext cx="424011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996804"/>
            <a:ext cx="3108960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90"/>
            <a:ext cx="1537447" cy="273844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90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8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3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8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716057"/>
            <a:ext cx="681318" cy="3878567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9067"/>
            <a:ext cx="6858000" cy="388865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625725" y="352001"/>
            <a:ext cx="19568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7" y="100853"/>
            <a:ext cx="7556313" cy="74631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8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847166"/>
            <a:ext cx="7558960" cy="58102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1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308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334622"/>
            <a:ext cx="3086100" cy="1530679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4" y="131110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171451"/>
            <a:ext cx="820093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343151"/>
            <a:ext cx="5638800" cy="1021556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371851"/>
            <a:ext cx="5638800" cy="112514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4686581"/>
            <a:ext cx="1474694" cy="27384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4686581"/>
            <a:ext cx="56388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4686581"/>
            <a:ext cx="554038" cy="273844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5" y="2333067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3" y="171451"/>
            <a:ext cx="212725" cy="47589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3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8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3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3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8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7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7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8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20" y="1489472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20" y="3123724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181676"/>
            <a:ext cx="554038" cy="273844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8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89473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7" y="363070"/>
            <a:ext cx="7556313" cy="837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7" y="1485901"/>
            <a:ext cx="7556313" cy="310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48176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4817690"/>
            <a:ext cx="612289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181676"/>
            <a:ext cx="5540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3.wdp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7800" y="3468501"/>
            <a:ext cx="4351400" cy="700088"/>
          </a:xfrm>
        </p:spPr>
        <p:txBody>
          <a:bodyPr>
            <a:normAutofit/>
          </a:bodyPr>
          <a:lstStyle/>
          <a:p>
            <a:r>
              <a:rPr lang="en-US" dirty="0" err="1" smtClean="0"/>
              <a:t>Silverspoon</a:t>
            </a:r>
            <a:r>
              <a:rPr lang="en-US" dirty="0" smtClean="0"/>
              <a:t> Visualizer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PB138 Course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b138-image-9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142" b="7555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33" b="18518"/>
          <a:stretch/>
        </p:blipFill>
        <p:spPr>
          <a:xfrm>
            <a:off x="1092200" y="681180"/>
            <a:ext cx="6937987" cy="3798455"/>
          </a:xfrm>
          <a:prstGeom prst="rect">
            <a:avLst/>
          </a:prstGeom>
        </p:spPr>
      </p:pic>
      <p:pic>
        <p:nvPicPr>
          <p:cNvPr id="3" name="Picture 2" descr="pb138-image-10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86" b="89858" l="3114" r="89879">
                        <a14:foregroundMark x1="2509" y1="17260" x2="2509" y2="17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2" y="910935"/>
            <a:ext cx="73406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9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b138-image-1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7" t="8754" r="7795" b="20538"/>
          <a:stretch/>
        </p:blipFill>
        <p:spPr>
          <a:xfrm>
            <a:off x="600363" y="519546"/>
            <a:ext cx="7960277" cy="4064000"/>
          </a:xfrm>
          <a:prstGeom prst="rect">
            <a:avLst/>
          </a:prstGeom>
        </p:spPr>
      </p:pic>
      <p:pic>
        <p:nvPicPr>
          <p:cNvPr id="3" name="Picture 2" descr="pb138-image-10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86" b="89858" l="3114" r="89879">
                        <a14:foregroundMark x1="2509" y1="17260" x2="2509" y2="17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5" y="795480"/>
            <a:ext cx="7340600" cy="3568700"/>
          </a:xfrm>
          <a:prstGeom prst="rect">
            <a:avLst/>
          </a:prstGeom>
        </p:spPr>
      </p:pic>
      <p:pic>
        <p:nvPicPr>
          <p:cNvPr id="4" name="Picture 3" descr="pb138-image-13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" b="8772"/>
          <a:stretch/>
        </p:blipFill>
        <p:spPr>
          <a:xfrm>
            <a:off x="191655" y="103908"/>
            <a:ext cx="84328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8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Juraj </a:t>
            </a:r>
            <a:r>
              <a:rPr lang="en-US" dirty="0" err="1" smtClean="0"/>
              <a:t>Pan</a:t>
            </a:r>
            <a:r>
              <a:rPr lang="en-US" dirty="0" err="1" smtClean="0"/>
              <a:t>čík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2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KISS</a:t>
            </a:r>
          </a:p>
          <a:p>
            <a:r>
              <a:rPr lang="en-US" dirty="0" smtClean="0"/>
              <a:t>Java Swing</a:t>
            </a:r>
          </a:p>
          <a:p>
            <a:r>
              <a:rPr lang="en-US" dirty="0" smtClean="0"/>
              <a:t>Load input</a:t>
            </a:r>
          </a:p>
          <a:p>
            <a:r>
              <a:rPr lang="en-US" dirty="0" smtClean="0"/>
              <a:t>Generate SVG</a:t>
            </a:r>
          </a:p>
          <a:p>
            <a:r>
              <a:rPr lang="en-US" dirty="0" smtClean="0"/>
              <a:t>HTML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b138-image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89222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3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b138-image-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0"/>
            <a:ext cx="89452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b138-image-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0"/>
            <a:ext cx="89638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1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b138-image-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811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6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b138-image-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47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2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b138-image-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448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0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Juraj </a:t>
            </a:r>
            <a:r>
              <a:rPr lang="en-US" dirty="0" err="1" smtClean="0"/>
              <a:t>Pan</a:t>
            </a:r>
            <a:r>
              <a:rPr lang="en-US" dirty="0" err="1" smtClean="0"/>
              <a:t>čík</a:t>
            </a:r>
            <a:endParaRPr lang="en-US" dirty="0" smtClean="0"/>
          </a:p>
          <a:p>
            <a:pPr lvl="1"/>
            <a:r>
              <a:rPr lang="en-US" dirty="0" smtClean="0"/>
              <a:t>Team Leader &amp; Graphical User Interface</a:t>
            </a:r>
          </a:p>
          <a:p>
            <a:r>
              <a:rPr lang="en-US" dirty="0" smtClean="0"/>
              <a:t>Martin </a:t>
            </a:r>
            <a:r>
              <a:rPr lang="en-US" dirty="0" err="1" smtClean="0"/>
              <a:t>Žilák</a:t>
            </a:r>
            <a:endParaRPr lang="en-US" dirty="0" smtClean="0"/>
          </a:p>
          <a:p>
            <a:pPr lvl="1"/>
            <a:r>
              <a:rPr lang="en-US" dirty="0" smtClean="0"/>
              <a:t>SVG generation from parsed XML</a:t>
            </a:r>
          </a:p>
          <a:p>
            <a:r>
              <a:rPr lang="en-US" dirty="0" smtClean="0"/>
              <a:t>Norbert </a:t>
            </a:r>
            <a:r>
              <a:rPr lang="en-US" dirty="0" err="1" smtClean="0"/>
              <a:t>Slivka</a:t>
            </a:r>
            <a:endParaRPr lang="en-US" dirty="0" smtClean="0"/>
          </a:p>
          <a:p>
            <a:pPr lvl="1"/>
            <a:r>
              <a:rPr lang="en-US" dirty="0" smtClean="0"/>
              <a:t>Parser of input XML data</a:t>
            </a:r>
          </a:p>
          <a:p>
            <a:r>
              <a:rPr lang="en-US" strike="sngStrike" dirty="0" smtClean="0"/>
              <a:t>Jan </a:t>
            </a:r>
            <a:r>
              <a:rPr lang="en-US" strike="sngStrike" dirty="0" err="1" smtClean="0"/>
              <a:t>Hlava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86960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6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Silverspoon</a:t>
            </a:r>
            <a:r>
              <a:rPr lang="en-US" dirty="0" smtClean="0"/>
              <a:t> Visualizer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 Camel route configuration</a:t>
            </a:r>
          </a:p>
          <a:p>
            <a:r>
              <a:rPr lang="en-US" dirty="0" smtClean="0"/>
              <a:t>Boards: </a:t>
            </a:r>
            <a:r>
              <a:rPr lang="en-US" dirty="0" err="1" smtClean="0"/>
              <a:t>BeagleBoneBlack</a:t>
            </a:r>
            <a:r>
              <a:rPr lang="en-US" dirty="0" smtClean="0"/>
              <a:t>, Raspberry PI B+, </a:t>
            </a:r>
            <a:r>
              <a:rPr lang="en-US" dirty="0" err="1" smtClean="0"/>
              <a:t>CubieBoard</a:t>
            </a:r>
            <a:r>
              <a:rPr lang="en-US" dirty="0" smtClean="0"/>
              <a:t> 2</a:t>
            </a:r>
          </a:p>
          <a:p>
            <a:pPr lvl="1"/>
            <a:r>
              <a:rPr lang="en-US" dirty="0" smtClean="0"/>
              <a:t>Each of them has different layout</a:t>
            </a:r>
            <a:endParaRPr lang="en-US" dirty="0"/>
          </a:p>
          <a:p>
            <a:r>
              <a:rPr lang="en-US" dirty="0" smtClean="0"/>
              <a:t>Input in form of XML</a:t>
            </a:r>
          </a:p>
          <a:p>
            <a:r>
              <a:rPr lang="en-US" dirty="0" smtClean="0"/>
              <a:t>Output is an SVG file</a:t>
            </a:r>
          </a:p>
          <a:p>
            <a:r>
              <a:rPr lang="en-US" dirty="0" smtClean="0"/>
              <a:t>Graphical user interface</a:t>
            </a:r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0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Norbert </a:t>
            </a:r>
            <a:r>
              <a:rPr lang="en-US" dirty="0" err="1" smtClean="0"/>
              <a:t>Slivka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9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JavaX</a:t>
            </a:r>
            <a:r>
              <a:rPr lang="en-US" dirty="0" smtClean="0"/>
              <a:t> parser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Forest-like structure</a:t>
            </a:r>
          </a:p>
          <a:p>
            <a:r>
              <a:rPr lang="en-US" dirty="0" smtClean="0"/>
              <a:t>API</a:t>
            </a:r>
          </a:p>
          <a:p>
            <a:r>
              <a:rPr lang="en-US" dirty="0" smtClean="0"/>
              <a:t>Text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1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b138-imag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2105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0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generator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Martin </a:t>
            </a:r>
            <a:r>
              <a:rPr lang="en-US" dirty="0" err="1" smtClean="0"/>
              <a:t>Žilák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3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SVG?</a:t>
            </a:r>
          </a:p>
          <a:p>
            <a:r>
              <a:rPr lang="en-US" dirty="0" smtClean="0"/>
              <a:t>Board layout</a:t>
            </a:r>
          </a:p>
          <a:p>
            <a:r>
              <a:rPr lang="en-US" dirty="0" smtClean="0"/>
              <a:t>Drawing route</a:t>
            </a:r>
          </a:p>
          <a:p>
            <a:r>
              <a:rPr lang="en-US" dirty="0" smtClean="0"/>
              <a:t>Adding route to board</a:t>
            </a:r>
          </a:p>
          <a:p>
            <a:r>
              <a:rPr lang="en-US" dirty="0" smtClean="0"/>
              <a:t>I/O connections &amp; board modifications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1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b138-image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455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88</TotalTime>
  <Words>164</Words>
  <Application>Microsoft Macintosh PowerPoint</Application>
  <PresentationFormat>On-screen Show (16:9)</PresentationFormat>
  <Paragraphs>50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Advantage</vt:lpstr>
      <vt:lpstr>Silverspoon Visualizer</vt:lpstr>
      <vt:lpstr>Team</vt:lpstr>
      <vt:lpstr>Silverspoon Visualizer</vt:lpstr>
      <vt:lpstr>XML Parser</vt:lpstr>
      <vt:lpstr>XML Parser</vt:lpstr>
      <vt:lpstr>PowerPoint Presentation</vt:lpstr>
      <vt:lpstr>SVG generator</vt:lpstr>
      <vt:lpstr>SVG Generator</vt:lpstr>
      <vt:lpstr>PowerPoint Presentation</vt:lpstr>
      <vt:lpstr>PowerPoint Presentation</vt:lpstr>
      <vt:lpstr>PowerPoint Presentation</vt:lpstr>
      <vt:lpstr>Graphical User Interface</vt:lpstr>
      <vt:lpstr>Graphical 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Silverspoon Visualizer</dc:title>
  <dc:creator>Juraj</dc:creator>
  <cp:lastModifiedBy>Juraj</cp:lastModifiedBy>
  <cp:revision>9</cp:revision>
  <dcterms:created xsi:type="dcterms:W3CDTF">2015-06-09T11:55:55Z</dcterms:created>
  <dcterms:modified xsi:type="dcterms:W3CDTF">2015-06-09T13:24:09Z</dcterms:modified>
</cp:coreProperties>
</file>