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35B136-179C-DC6A-CBBC-3F5CF4ABD577}" v="919" dt="2021-05-31T19:50:59.009"/>
    <p1510:client id="{97D262AA-4FF3-1B4C-2FE1-EFF30F6C80A2}" v="1" dt="2021-06-01T00:08:18.573"/>
    <p1510:client id="{9D4FEAB3-1C5B-4ED7-F370-E488BC761492}" v="92" dt="2021-06-01T08:02:03.1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379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673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900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1549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4786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045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4630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4606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944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693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511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14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37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679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66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630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042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8142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18" Type="http://schemas.openxmlformats.org/officeDocument/2006/relationships/image" Target="../media/image2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17" Type="http://schemas.openxmlformats.org/officeDocument/2006/relationships/image" Target="../media/image21.sv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5" Type="http://schemas.openxmlformats.org/officeDocument/2006/relationships/image" Target="../media/image19.svg"/><Relationship Id="rId10" Type="http://schemas.openxmlformats.org/officeDocument/2006/relationships/image" Target="../media/image14.png"/><Relationship Id="rId19" Type="http://schemas.openxmlformats.org/officeDocument/2006/relationships/image" Target="../media/image23.sv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18" Type="http://schemas.openxmlformats.org/officeDocument/2006/relationships/image" Target="../media/image28.png"/><Relationship Id="rId26" Type="http://schemas.openxmlformats.org/officeDocument/2006/relationships/image" Target="../media/image32.png"/><Relationship Id="rId3" Type="http://schemas.openxmlformats.org/officeDocument/2006/relationships/image" Target="../media/image7.svg"/><Relationship Id="rId21" Type="http://schemas.openxmlformats.org/officeDocument/2006/relationships/image" Target="../media/image31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17" Type="http://schemas.openxmlformats.org/officeDocument/2006/relationships/image" Target="../media/image27.svg"/><Relationship Id="rId25" Type="http://schemas.openxmlformats.org/officeDocument/2006/relationships/image" Target="../media/image21.svg"/><Relationship Id="rId2" Type="http://schemas.openxmlformats.org/officeDocument/2006/relationships/image" Target="../media/image6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29" Type="http://schemas.openxmlformats.org/officeDocument/2006/relationships/image" Target="../media/image23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24" Type="http://schemas.openxmlformats.org/officeDocument/2006/relationships/image" Target="../media/image20.png"/><Relationship Id="rId5" Type="http://schemas.openxmlformats.org/officeDocument/2006/relationships/image" Target="../media/image9.svg"/><Relationship Id="rId15" Type="http://schemas.openxmlformats.org/officeDocument/2006/relationships/image" Target="../media/image25.svg"/><Relationship Id="rId23" Type="http://schemas.openxmlformats.org/officeDocument/2006/relationships/image" Target="../media/image19.svg"/><Relationship Id="rId28" Type="http://schemas.openxmlformats.org/officeDocument/2006/relationships/image" Target="../media/image22.png"/><Relationship Id="rId10" Type="http://schemas.openxmlformats.org/officeDocument/2006/relationships/image" Target="../media/image14.png"/><Relationship Id="rId19" Type="http://schemas.openxmlformats.org/officeDocument/2006/relationships/image" Target="../media/image2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24.png"/><Relationship Id="rId22" Type="http://schemas.openxmlformats.org/officeDocument/2006/relationships/image" Target="../media/image18.png"/><Relationship Id="rId27" Type="http://schemas.openxmlformats.org/officeDocument/2006/relationships/image" Target="../media/image3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785" y="108562"/>
            <a:ext cx="11934091" cy="65794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HLD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4" name="Graphic 4" descr="Computer with solid fill">
            <a:extLst>
              <a:ext uri="{FF2B5EF4-FFF2-40B4-BE49-F238E27FC236}">
                <a16:creationId xmlns:a16="http://schemas.microsoft.com/office/drawing/2014/main" id="{9786D523-E50B-41DE-A850-A8E316CE2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5326" y="1928447"/>
            <a:ext cx="879230" cy="879230"/>
          </a:xfrm>
          <a:prstGeom prst="rect">
            <a:avLst/>
          </a:prstGeom>
        </p:spPr>
      </p:pic>
      <p:pic>
        <p:nvPicPr>
          <p:cNvPr id="5" name="Graphic 5" descr="Smart Phone with solid fill">
            <a:extLst>
              <a:ext uri="{FF2B5EF4-FFF2-40B4-BE49-F238E27FC236}">
                <a16:creationId xmlns:a16="http://schemas.microsoft.com/office/drawing/2014/main" id="{AB729251-4717-483D-A24A-481353A97A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45322" y="3944817"/>
            <a:ext cx="879231" cy="86750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A354D43-C296-429E-9ED0-2C9F9A6C1968}"/>
              </a:ext>
            </a:extLst>
          </p:cNvPr>
          <p:cNvSpPr/>
          <p:nvPr/>
        </p:nvSpPr>
        <p:spPr>
          <a:xfrm>
            <a:off x="1924783" y="1836859"/>
            <a:ext cx="1312984" cy="30714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8" descr="Arrow Right with solid fill">
            <a:extLst>
              <a:ext uri="{FF2B5EF4-FFF2-40B4-BE49-F238E27FC236}">
                <a16:creationId xmlns:a16="http://schemas.microsoft.com/office/drawing/2014/main" id="{97E1E314-B7CF-4CCA-B39E-BE2BEB6682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05908" y="2678723"/>
            <a:ext cx="914400" cy="914400"/>
          </a:xfrm>
          <a:prstGeom prst="rect">
            <a:avLst/>
          </a:prstGeom>
        </p:spPr>
      </p:pic>
      <p:pic>
        <p:nvPicPr>
          <p:cNvPr id="9" name="Graphic 9" descr="Wireless router with solid fill">
            <a:extLst>
              <a:ext uri="{FF2B5EF4-FFF2-40B4-BE49-F238E27FC236}">
                <a16:creationId xmlns:a16="http://schemas.microsoft.com/office/drawing/2014/main" id="{99CAFEC4-1F78-437F-AAFA-68385DC0E8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20308" y="2549769"/>
            <a:ext cx="1195753" cy="1195753"/>
          </a:xfrm>
          <a:prstGeom prst="rect">
            <a:avLst/>
          </a:prstGeom>
        </p:spPr>
      </p:pic>
      <p:pic>
        <p:nvPicPr>
          <p:cNvPr id="10" name="Graphic 10" descr="Arrow Right with solid fill">
            <a:extLst>
              <a:ext uri="{FF2B5EF4-FFF2-40B4-BE49-F238E27FC236}">
                <a16:creationId xmlns:a16="http://schemas.microsoft.com/office/drawing/2014/main" id="{31205A61-F8AE-4CED-83B4-1EA89CD347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86400" y="2678723"/>
            <a:ext cx="937847" cy="914400"/>
          </a:xfrm>
          <a:prstGeom prst="rect">
            <a:avLst/>
          </a:prstGeom>
        </p:spPr>
      </p:pic>
      <p:pic>
        <p:nvPicPr>
          <p:cNvPr id="11" name="Graphic 11" descr="Cloud Computing with solid fill">
            <a:extLst>
              <a:ext uri="{FF2B5EF4-FFF2-40B4-BE49-F238E27FC236}">
                <a16:creationId xmlns:a16="http://schemas.microsoft.com/office/drawing/2014/main" id="{B5316E75-BE57-454E-954F-5223044B99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59416" y="2491153"/>
            <a:ext cx="1101969" cy="11019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C865EA8-9271-4C09-B65B-6D58BFB69083}"/>
              </a:ext>
            </a:extLst>
          </p:cNvPr>
          <p:cNvSpPr txBox="1"/>
          <p:nvPr/>
        </p:nvSpPr>
        <p:spPr>
          <a:xfrm>
            <a:off x="2055935" y="2935164"/>
            <a:ext cx="106680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 err="1">
                <a:cs typeface="Calibri"/>
              </a:rPr>
              <a:t>Qualquer</a:t>
            </a:r>
            <a:r>
              <a:rPr lang="en-US" sz="1200" dirty="0">
                <a:cs typeface="Calibri"/>
              </a:rPr>
              <a:t> </a:t>
            </a:r>
            <a:r>
              <a:rPr lang="en-US" sz="1200" dirty="0" err="1">
                <a:cs typeface="Calibri"/>
              </a:rPr>
              <a:t>aparelho</a:t>
            </a:r>
            <a:r>
              <a:rPr lang="en-US" sz="1200" dirty="0">
                <a:cs typeface="Calibri"/>
              </a:rPr>
              <a:t> com </a:t>
            </a:r>
            <a:r>
              <a:rPr lang="en-US" sz="1200" dirty="0" err="1">
                <a:cs typeface="Calibri"/>
              </a:rPr>
              <a:t>conexão</a:t>
            </a:r>
            <a:r>
              <a:rPr lang="en-US" sz="1200" dirty="0">
                <a:cs typeface="Calibri"/>
              </a:rPr>
              <a:t> a internet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DC4239-5AAD-484B-A2F7-265E47F48E0B}"/>
              </a:ext>
            </a:extLst>
          </p:cNvPr>
          <p:cNvSpPr txBox="1"/>
          <p:nvPr/>
        </p:nvSpPr>
        <p:spPr>
          <a:xfrm>
            <a:off x="6067425" y="3769703"/>
            <a:ext cx="180535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 err="1">
                <a:cs typeface="Calibri"/>
              </a:rPr>
              <a:t>Acesso</a:t>
            </a:r>
            <a:r>
              <a:rPr lang="en-US" sz="1200" dirty="0">
                <a:cs typeface="Calibri"/>
              </a:rPr>
              <a:t> </a:t>
            </a:r>
            <a:r>
              <a:rPr lang="en-US" sz="1200" dirty="0" err="1">
                <a:cs typeface="Calibri"/>
              </a:rPr>
              <a:t>ao</a:t>
            </a:r>
            <a:r>
              <a:rPr lang="en-US" sz="1200" dirty="0">
                <a:cs typeface="Calibri"/>
              </a:rPr>
              <a:t> site </a:t>
            </a:r>
            <a:r>
              <a:rPr lang="en-US" sz="1200" dirty="0" err="1">
                <a:cs typeface="Calibri"/>
              </a:rPr>
              <a:t>em</a:t>
            </a:r>
            <a:r>
              <a:rPr lang="en-US" sz="1200" dirty="0">
                <a:cs typeface="Calibri"/>
              </a:rPr>
              <a:t> </a:t>
            </a:r>
            <a:r>
              <a:rPr lang="en-US" sz="1200" dirty="0" err="1">
                <a:cs typeface="Calibri"/>
              </a:rPr>
              <a:t>qualquer</a:t>
            </a:r>
            <a:r>
              <a:rPr lang="en-US" sz="1200" dirty="0">
                <a:cs typeface="Calibri"/>
              </a:rPr>
              <a:t> </a:t>
            </a:r>
            <a:r>
              <a:rPr lang="en-US" sz="1200" dirty="0" err="1">
                <a:cs typeface="Calibri"/>
              </a:rPr>
              <a:t>plataforma</a:t>
            </a:r>
            <a:endParaRPr lang="en-US" sz="1600" dirty="0">
              <a:cs typeface="Calibri"/>
            </a:endParaRPr>
          </a:p>
        </p:txBody>
      </p:sp>
      <p:pic>
        <p:nvPicPr>
          <p:cNvPr id="14" name="Graphic 14" descr="Arrow Right with solid fill">
            <a:extLst>
              <a:ext uri="{FF2B5EF4-FFF2-40B4-BE49-F238E27FC236}">
                <a16:creationId xmlns:a16="http://schemas.microsoft.com/office/drawing/2014/main" id="{12DD276E-35C5-4351-BE53-2B85B02BC6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13784" y="2678723"/>
            <a:ext cx="914400" cy="926123"/>
          </a:xfrm>
          <a:prstGeom prst="rect">
            <a:avLst/>
          </a:prstGeom>
        </p:spPr>
      </p:pic>
      <p:pic>
        <p:nvPicPr>
          <p:cNvPr id="15" name="Graphic 15" descr="Blog with solid fill">
            <a:extLst>
              <a:ext uri="{FF2B5EF4-FFF2-40B4-BE49-F238E27FC236}">
                <a16:creationId xmlns:a16="http://schemas.microsoft.com/office/drawing/2014/main" id="{20CEDA58-96E7-4FF2-B59B-274EFCC247D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698523" y="2678723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F2B16CE-60F5-41C0-AD1E-6ECA7EC73ADF}"/>
              </a:ext>
            </a:extLst>
          </p:cNvPr>
          <p:cNvSpPr txBox="1"/>
          <p:nvPr/>
        </p:nvSpPr>
        <p:spPr>
          <a:xfrm>
            <a:off x="8590085" y="2036886"/>
            <a:ext cx="123092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cs typeface="Calibri"/>
              </a:rPr>
              <a:t>Realizar cadastro </a:t>
            </a:r>
            <a:r>
              <a:rPr lang="en-US" sz="1200" dirty="0">
                <a:cs typeface="Calibri"/>
              </a:rPr>
              <a:t>no site</a:t>
            </a:r>
          </a:p>
        </p:txBody>
      </p:sp>
      <p:pic>
        <p:nvPicPr>
          <p:cNvPr id="17" name="Graphic 17" descr="Arrow Right with solid fill">
            <a:extLst>
              <a:ext uri="{FF2B5EF4-FFF2-40B4-BE49-F238E27FC236}">
                <a16:creationId xmlns:a16="http://schemas.microsoft.com/office/drawing/2014/main" id="{C4525440-B3A3-4505-B377-5718C881BA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18431" y="2678723"/>
            <a:ext cx="914400" cy="914400"/>
          </a:xfrm>
          <a:prstGeom prst="rect">
            <a:avLst/>
          </a:prstGeom>
        </p:spPr>
      </p:pic>
      <p:pic>
        <p:nvPicPr>
          <p:cNvPr id="18" name="Graphic 18" descr="Office worker male with solid fill">
            <a:extLst>
              <a:ext uri="{FF2B5EF4-FFF2-40B4-BE49-F238E27FC236}">
                <a16:creationId xmlns:a16="http://schemas.microsoft.com/office/drawing/2014/main" id="{567164EC-48E9-4FCC-A250-619C7425938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98585" y="2690446"/>
            <a:ext cx="914400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18E00E-8487-4089-B9AE-BFAF001A36E9}"/>
              </a:ext>
            </a:extLst>
          </p:cNvPr>
          <p:cNvSpPr txBox="1"/>
          <p:nvPr/>
        </p:nvSpPr>
        <p:spPr>
          <a:xfrm>
            <a:off x="330445" y="2346813"/>
            <a:ext cx="105507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/>
              <a:t>USUARIO</a:t>
            </a:r>
          </a:p>
        </p:txBody>
      </p:sp>
      <p:pic>
        <p:nvPicPr>
          <p:cNvPr id="6" name="Graphic 156" descr="Browser window with solid fill">
            <a:extLst>
              <a:ext uri="{FF2B5EF4-FFF2-40B4-BE49-F238E27FC236}">
                <a16:creationId xmlns:a16="http://schemas.microsoft.com/office/drawing/2014/main" id="{5062B119-30EB-40F7-A30E-5A8DB54AB84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820400" y="2244969"/>
            <a:ext cx="914400" cy="914400"/>
          </a:xfrm>
          <a:prstGeom prst="rect">
            <a:avLst/>
          </a:prstGeom>
        </p:spPr>
      </p:pic>
      <p:pic>
        <p:nvPicPr>
          <p:cNvPr id="22" name="Graphic 158" descr="Checkbox Checked with solid fill">
            <a:extLst>
              <a:ext uri="{FF2B5EF4-FFF2-40B4-BE49-F238E27FC236}">
                <a16:creationId xmlns:a16="http://schemas.microsoft.com/office/drawing/2014/main" id="{CFAC3E79-D905-4709-B980-4BA1F30D50A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824796" y="2987919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76B0E37-964D-40D6-8A11-C8C08B299918}"/>
              </a:ext>
            </a:extLst>
          </p:cNvPr>
          <p:cNvSpPr txBox="1"/>
          <p:nvPr/>
        </p:nvSpPr>
        <p:spPr>
          <a:xfrm>
            <a:off x="10665069" y="1509347"/>
            <a:ext cx="123092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cs typeface="Calibri"/>
              </a:rPr>
              <a:t>Acesso ao conteúdo do site</a:t>
            </a:r>
            <a:endParaRPr lang="en-US" sz="1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F1182-B97F-401E-9DB0-934265743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431" y="137502"/>
            <a:ext cx="11758245" cy="65318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dirty="0">
                <a:cs typeface="Calibri" panose="020F0502020204030204"/>
              </a:rPr>
              <a:t>LLD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  <p:pic>
        <p:nvPicPr>
          <p:cNvPr id="5" name="Graphic 4" descr="Computer with solid fill">
            <a:extLst>
              <a:ext uri="{FF2B5EF4-FFF2-40B4-BE49-F238E27FC236}">
                <a16:creationId xmlns:a16="http://schemas.microsoft.com/office/drawing/2014/main" id="{6647F018-C663-4334-9FD2-FB390BBDE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80496" y="1588479"/>
            <a:ext cx="879230" cy="879230"/>
          </a:xfrm>
          <a:prstGeom prst="rect">
            <a:avLst/>
          </a:prstGeom>
        </p:spPr>
      </p:pic>
      <p:pic>
        <p:nvPicPr>
          <p:cNvPr id="7" name="Graphic 5" descr="Smart Phone with solid fill">
            <a:extLst>
              <a:ext uri="{FF2B5EF4-FFF2-40B4-BE49-F238E27FC236}">
                <a16:creationId xmlns:a16="http://schemas.microsoft.com/office/drawing/2014/main" id="{165540AB-8293-4B9B-8022-105F53F121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45323" y="3933095"/>
            <a:ext cx="879231" cy="86750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6DF7006-7AB0-4D24-82AA-558B91E1D225}"/>
              </a:ext>
            </a:extLst>
          </p:cNvPr>
          <p:cNvSpPr/>
          <p:nvPr/>
        </p:nvSpPr>
        <p:spPr>
          <a:xfrm>
            <a:off x="1959953" y="1496891"/>
            <a:ext cx="1312984" cy="43609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8" descr="Arrow Right with solid fill">
            <a:extLst>
              <a:ext uri="{FF2B5EF4-FFF2-40B4-BE49-F238E27FC236}">
                <a16:creationId xmlns:a16="http://schemas.microsoft.com/office/drawing/2014/main" id="{6B4861C2-B8E7-476E-8889-47885E98C4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76246" y="3018693"/>
            <a:ext cx="914400" cy="914400"/>
          </a:xfrm>
          <a:prstGeom prst="rect">
            <a:avLst/>
          </a:prstGeom>
        </p:spPr>
      </p:pic>
      <p:pic>
        <p:nvPicPr>
          <p:cNvPr id="13" name="Graphic 9" descr="Wireless router with solid fill">
            <a:extLst>
              <a:ext uri="{FF2B5EF4-FFF2-40B4-BE49-F238E27FC236}">
                <a16:creationId xmlns:a16="http://schemas.microsoft.com/office/drawing/2014/main" id="{0A917A97-755B-4777-A86B-2E44698B83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20308" y="2913184"/>
            <a:ext cx="1195753" cy="1195753"/>
          </a:xfrm>
          <a:prstGeom prst="rect">
            <a:avLst/>
          </a:prstGeom>
        </p:spPr>
      </p:pic>
      <p:pic>
        <p:nvPicPr>
          <p:cNvPr id="17" name="Graphic 11" descr="Cloud Computing with solid fill">
            <a:extLst>
              <a:ext uri="{FF2B5EF4-FFF2-40B4-BE49-F238E27FC236}">
                <a16:creationId xmlns:a16="http://schemas.microsoft.com/office/drawing/2014/main" id="{B790E4C0-7790-4C7D-B2FE-E743DDFAAF6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53908" y="2960076"/>
            <a:ext cx="1101969" cy="110196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6912C83-0F20-4218-B0B4-5C060883D102}"/>
              </a:ext>
            </a:extLst>
          </p:cNvPr>
          <p:cNvSpPr txBox="1"/>
          <p:nvPr/>
        </p:nvSpPr>
        <p:spPr>
          <a:xfrm>
            <a:off x="6090871" y="4109673"/>
            <a:ext cx="180535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 err="1">
                <a:cs typeface="Calibri"/>
              </a:rPr>
              <a:t>Acesso</a:t>
            </a:r>
            <a:r>
              <a:rPr lang="en-US" sz="1200" dirty="0">
                <a:cs typeface="Calibri"/>
              </a:rPr>
              <a:t> </a:t>
            </a:r>
            <a:r>
              <a:rPr lang="en-US" sz="1200" dirty="0" err="1">
                <a:cs typeface="Calibri"/>
              </a:rPr>
              <a:t>ao</a:t>
            </a:r>
            <a:r>
              <a:rPr lang="en-US" sz="1200" dirty="0">
                <a:cs typeface="Calibri"/>
              </a:rPr>
              <a:t> site </a:t>
            </a:r>
            <a:r>
              <a:rPr lang="en-US" sz="1200" dirty="0" err="1">
                <a:cs typeface="Calibri"/>
              </a:rPr>
              <a:t>em</a:t>
            </a:r>
            <a:r>
              <a:rPr lang="en-US" sz="1200" dirty="0">
                <a:cs typeface="Calibri"/>
              </a:rPr>
              <a:t> </a:t>
            </a:r>
            <a:r>
              <a:rPr lang="en-US" sz="1200" dirty="0" err="1">
                <a:cs typeface="Calibri"/>
              </a:rPr>
              <a:t>qualquer</a:t>
            </a:r>
            <a:r>
              <a:rPr lang="en-US" sz="1200" dirty="0">
                <a:cs typeface="Calibri"/>
              </a:rPr>
              <a:t> </a:t>
            </a:r>
            <a:r>
              <a:rPr lang="en-US" sz="1200" dirty="0" err="1">
                <a:cs typeface="Calibri"/>
              </a:rPr>
              <a:t>plataforma</a:t>
            </a:r>
            <a:endParaRPr lang="en-US" sz="1600" dirty="0">
              <a:cs typeface="Calibri"/>
            </a:endParaRPr>
          </a:p>
        </p:txBody>
      </p:sp>
      <p:pic>
        <p:nvPicPr>
          <p:cNvPr id="23" name="Graphic 14" descr="Arrow Right with solid fill">
            <a:extLst>
              <a:ext uri="{FF2B5EF4-FFF2-40B4-BE49-F238E27FC236}">
                <a16:creationId xmlns:a16="http://schemas.microsoft.com/office/drawing/2014/main" id="{2656F4F1-82E9-4C40-8F97-7C608DFC7C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73107" y="3053862"/>
            <a:ext cx="914400" cy="926123"/>
          </a:xfrm>
          <a:prstGeom prst="rect">
            <a:avLst/>
          </a:prstGeom>
        </p:spPr>
      </p:pic>
      <p:pic>
        <p:nvPicPr>
          <p:cNvPr id="25" name="Graphic 15" descr="Blog with solid fill">
            <a:extLst>
              <a:ext uri="{FF2B5EF4-FFF2-40B4-BE49-F238E27FC236}">
                <a16:creationId xmlns:a16="http://schemas.microsoft.com/office/drawing/2014/main" id="{9C1EFE39-BFE6-4F7D-93EB-FB577E14DFC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862646" y="3030416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D5C4E02-7533-4EA0-BFBB-C67396762EEB}"/>
              </a:ext>
            </a:extLst>
          </p:cNvPr>
          <p:cNvSpPr txBox="1"/>
          <p:nvPr/>
        </p:nvSpPr>
        <p:spPr>
          <a:xfrm>
            <a:off x="8859715" y="3971193"/>
            <a:ext cx="123092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 err="1">
                <a:cs typeface="Calibri"/>
              </a:rPr>
              <a:t>Usuario</a:t>
            </a:r>
            <a:r>
              <a:rPr lang="en-US" sz="1200" dirty="0">
                <a:cs typeface="Calibri"/>
              </a:rPr>
              <a:t> </a:t>
            </a:r>
            <a:r>
              <a:rPr lang="en-US" sz="1200" dirty="0" err="1">
                <a:cs typeface="Calibri"/>
              </a:rPr>
              <a:t>realiza</a:t>
            </a:r>
            <a:r>
              <a:rPr lang="en-US" sz="1200" dirty="0">
                <a:cs typeface="Calibri"/>
              </a:rPr>
              <a:t> o </a:t>
            </a:r>
            <a:r>
              <a:rPr lang="en-US" sz="1200" dirty="0" err="1">
                <a:cs typeface="Calibri"/>
              </a:rPr>
              <a:t>cadastro</a:t>
            </a:r>
            <a:r>
              <a:rPr lang="en-US" sz="1200" dirty="0">
                <a:cs typeface="Calibri"/>
              </a:rPr>
              <a:t> no site</a:t>
            </a:r>
          </a:p>
        </p:txBody>
      </p:sp>
      <p:pic>
        <p:nvPicPr>
          <p:cNvPr id="29" name="Graphic 17" descr="Arrow Right with solid fill">
            <a:extLst>
              <a:ext uri="{FF2B5EF4-FFF2-40B4-BE49-F238E27FC236}">
                <a16:creationId xmlns:a16="http://schemas.microsoft.com/office/drawing/2014/main" id="{DB505CEA-76FD-481C-BF09-D031C9C6F5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70831" y="3053862"/>
            <a:ext cx="914400" cy="914400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98F88931-773F-490C-B1DA-06764FDB1201}"/>
              </a:ext>
            </a:extLst>
          </p:cNvPr>
          <p:cNvSpPr txBox="1"/>
          <p:nvPr/>
        </p:nvSpPr>
        <p:spPr>
          <a:xfrm>
            <a:off x="1992923" y="2543910"/>
            <a:ext cx="125437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Hardware/software </a:t>
            </a:r>
            <a:r>
              <a:rPr lang="en-US" sz="1200" dirty="0" err="1">
                <a:cs typeface="Calibri"/>
              </a:rPr>
              <a:t>minimo</a:t>
            </a:r>
            <a:r>
              <a:rPr lang="en-US" sz="1200" dirty="0">
                <a:cs typeface="Calibri"/>
              </a:rPr>
              <a:t> </a:t>
            </a:r>
            <a:r>
              <a:rPr lang="en-US" sz="1200" dirty="0" err="1">
                <a:cs typeface="Calibri"/>
              </a:rPr>
              <a:t>necessarios</a:t>
            </a:r>
            <a:r>
              <a:rPr lang="en-US" sz="1200" dirty="0">
                <a:cs typeface="Calibri"/>
              </a:rPr>
              <a:t>: Intel Celeron </a:t>
            </a:r>
            <a:r>
              <a:rPr lang="en-US" sz="1200" dirty="0" err="1">
                <a:cs typeface="Calibri"/>
              </a:rPr>
              <a:t>ou</a:t>
            </a:r>
            <a:r>
              <a:rPr lang="en-US" sz="1200" dirty="0">
                <a:cs typeface="Calibri"/>
              </a:rPr>
              <a:t> superior, 2GB RAM, 32GB HD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B2260A9-C3ED-46ED-9B42-CE85D0447D1B}"/>
              </a:ext>
            </a:extLst>
          </p:cNvPr>
          <p:cNvSpPr txBox="1"/>
          <p:nvPr/>
        </p:nvSpPr>
        <p:spPr>
          <a:xfrm>
            <a:off x="2065461" y="5043123"/>
            <a:ext cx="12543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Hardware/software </a:t>
            </a:r>
            <a:r>
              <a:rPr lang="en-US" sz="1200" dirty="0" err="1">
                <a:cs typeface="Calibri"/>
              </a:rPr>
              <a:t>minimo</a:t>
            </a:r>
            <a:r>
              <a:rPr lang="en-US" sz="1200" dirty="0">
                <a:cs typeface="Calibri"/>
              </a:rPr>
              <a:t> </a:t>
            </a:r>
            <a:r>
              <a:rPr lang="en-US" sz="1200" dirty="0" err="1">
                <a:cs typeface="Calibri"/>
              </a:rPr>
              <a:t>necessario</a:t>
            </a:r>
            <a:r>
              <a:rPr lang="en-US" sz="1200" dirty="0">
                <a:cs typeface="Calibri"/>
              </a:rPr>
              <a:t>: 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2AD625FD-BE21-49E2-8EB4-BE264FF73F80}"/>
              </a:ext>
            </a:extLst>
          </p:cNvPr>
          <p:cNvSpPr txBox="1"/>
          <p:nvPr/>
        </p:nvSpPr>
        <p:spPr>
          <a:xfrm>
            <a:off x="3943351" y="4130919"/>
            <a:ext cx="175846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 err="1">
                <a:cs typeface="Calibri"/>
              </a:rPr>
              <a:t>Conexão</a:t>
            </a:r>
            <a:r>
              <a:rPr lang="en-US" sz="1200" dirty="0">
                <a:cs typeface="Calibri"/>
              </a:rPr>
              <a:t> minima de 15MB</a:t>
            </a:r>
          </a:p>
        </p:txBody>
      </p:sp>
      <p:pic>
        <p:nvPicPr>
          <p:cNvPr id="147" name="Graphic 10" descr="Arrow Right with solid fill">
            <a:extLst>
              <a:ext uri="{FF2B5EF4-FFF2-40B4-BE49-F238E27FC236}">
                <a16:creationId xmlns:a16="http://schemas.microsoft.com/office/drawing/2014/main" id="{96D072C7-EFD5-4734-A88C-A92E1563C4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16061" y="3053860"/>
            <a:ext cx="937847" cy="914400"/>
          </a:xfrm>
          <a:prstGeom prst="rect">
            <a:avLst/>
          </a:prstGeom>
        </p:spPr>
      </p:pic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DDBF4EF3-3C44-43DF-B186-BFAB74502C6F}"/>
              </a:ext>
            </a:extLst>
          </p:cNvPr>
          <p:cNvSpPr/>
          <p:nvPr/>
        </p:nvSpPr>
        <p:spPr>
          <a:xfrm>
            <a:off x="5735340" y="1239338"/>
            <a:ext cx="1934306" cy="159433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9" name="Graphic 149">
            <a:extLst>
              <a:ext uri="{FF2B5EF4-FFF2-40B4-BE49-F238E27FC236}">
                <a16:creationId xmlns:a16="http://schemas.microsoft.com/office/drawing/2014/main" id="{8FE2B6A6-578E-45A7-B94C-C938A27883B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869220" y="1377463"/>
            <a:ext cx="509751" cy="509751"/>
          </a:xfrm>
          <a:prstGeom prst="rect">
            <a:avLst/>
          </a:prstGeom>
        </p:spPr>
      </p:pic>
      <p:pic>
        <p:nvPicPr>
          <p:cNvPr id="150" name="Graphic 150">
            <a:extLst>
              <a:ext uri="{FF2B5EF4-FFF2-40B4-BE49-F238E27FC236}">
                <a16:creationId xmlns:a16="http://schemas.microsoft.com/office/drawing/2014/main" id="{B5945784-ED19-49ED-A759-9970603A4AC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959669" y="1377460"/>
            <a:ext cx="522890" cy="509752"/>
          </a:xfrm>
          <a:prstGeom prst="rect">
            <a:avLst/>
          </a:prstGeom>
        </p:spPr>
      </p:pic>
      <p:pic>
        <p:nvPicPr>
          <p:cNvPr id="151" name="Graphic 151">
            <a:extLst>
              <a:ext uri="{FF2B5EF4-FFF2-40B4-BE49-F238E27FC236}">
                <a16:creationId xmlns:a16="http://schemas.microsoft.com/office/drawing/2014/main" id="{8A59AD1F-B1C4-45C6-87B9-2C23ABED04E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867704" y="2021220"/>
            <a:ext cx="706820" cy="746234"/>
          </a:xfrm>
          <a:prstGeom prst="rect">
            <a:avLst/>
          </a:prstGeom>
        </p:spPr>
      </p:pic>
      <p:pic>
        <p:nvPicPr>
          <p:cNvPr id="152" name="Graphic 152">
            <a:extLst>
              <a:ext uri="{FF2B5EF4-FFF2-40B4-BE49-F238E27FC236}">
                <a16:creationId xmlns:a16="http://schemas.microsoft.com/office/drawing/2014/main" id="{B6525300-DF5E-4D6C-A551-E356FA946A1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869221" y="2021218"/>
            <a:ext cx="759373" cy="733098"/>
          </a:xfrm>
          <a:prstGeom prst="rect">
            <a:avLst/>
          </a:prstGeom>
        </p:spPr>
      </p:pic>
      <p:pic>
        <p:nvPicPr>
          <p:cNvPr id="154" name="Graphic 18" descr="Office worker male with solid fill">
            <a:extLst>
              <a:ext uri="{FF2B5EF4-FFF2-40B4-BE49-F238E27FC236}">
                <a16:creationId xmlns:a16="http://schemas.microsoft.com/office/drawing/2014/main" id="{A990B766-4FE1-42E9-9289-4DE28AD4EAD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51693" y="3018692"/>
            <a:ext cx="914400" cy="914400"/>
          </a:xfrm>
          <a:prstGeom prst="rect">
            <a:avLst/>
          </a:prstGeom>
        </p:spPr>
      </p:pic>
      <p:sp>
        <p:nvSpPr>
          <p:cNvPr id="155" name="TextBox 154">
            <a:extLst>
              <a:ext uri="{FF2B5EF4-FFF2-40B4-BE49-F238E27FC236}">
                <a16:creationId xmlns:a16="http://schemas.microsoft.com/office/drawing/2014/main" id="{BD1E03C6-3E7E-41C9-8ADE-2051FF6D6DF9}"/>
              </a:ext>
            </a:extLst>
          </p:cNvPr>
          <p:cNvSpPr txBox="1"/>
          <p:nvPr/>
        </p:nvSpPr>
        <p:spPr>
          <a:xfrm>
            <a:off x="353891" y="2616444"/>
            <a:ext cx="105507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/>
              <a:t>USUARIO</a:t>
            </a:r>
          </a:p>
        </p:txBody>
      </p:sp>
      <p:pic>
        <p:nvPicPr>
          <p:cNvPr id="156" name="Graphic 156" descr="Browser window with solid fill">
            <a:extLst>
              <a:ext uri="{FF2B5EF4-FFF2-40B4-BE49-F238E27FC236}">
                <a16:creationId xmlns:a16="http://schemas.microsoft.com/office/drawing/2014/main" id="{0C00E1F8-4D08-4590-A564-411A98E23FC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0832123" y="3053861"/>
            <a:ext cx="914400" cy="914400"/>
          </a:xfrm>
          <a:prstGeom prst="rect">
            <a:avLst/>
          </a:prstGeom>
        </p:spPr>
      </p:pic>
      <p:pic>
        <p:nvPicPr>
          <p:cNvPr id="157" name="Graphic 157" descr="Chat bubble with solid fill">
            <a:extLst>
              <a:ext uri="{FF2B5EF4-FFF2-40B4-BE49-F238E27FC236}">
                <a16:creationId xmlns:a16="http://schemas.microsoft.com/office/drawing/2014/main" id="{E2830A15-ACD4-456C-BEB1-89A20005FDC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787428" y="2223721"/>
            <a:ext cx="914400" cy="914400"/>
          </a:xfrm>
          <a:prstGeom prst="rect">
            <a:avLst/>
          </a:prstGeom>
        </p:spPr>
      </p:pic>
      <p:pic>
        <p:nvPicPr>
          <p:cNvPr id="158" name="Graphic 158" descr="Checkbox Checked with solid fill">
            <a:extLst>
              <a:ext uri="{FF2B5EF4-FFF2-40B4-BE49-F238E27FC236}">
                <a16:creationId xmlns:a16="http://schemas.microsoft.com/office/drawing/2014/main" id="{40761260-F29A-4CFC-9DF1-F3B86B9EFFC5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0836519" y="3796811"/>
            <a:ext cx="914400" cy="9144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657511C-55B1-4A84-8EA8-4DEC17CDD8DC}"/>
              </a:ext>
            </a:extLst>
          </p:cNvPr>
          <p:cNvSpPr txBox="1"/>
          <p:nvPr/>
        </p:nvSpPr>
        <p:spPr>
          <a:xfrm>
            <a:off x="10805745" y="1310054"/>
            <a:ext cx="113714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cs typeface="Calibri"/>
              </a:rPr>
              <a:t>E terá acesso a todo o conteudo do site</a:t>
            </a:r>
          </a:p>
        </p:txBody>
      </p:sp>
    </p:spTree>
    <p:extLst>
      <p:ext uri="{BB962C8B-B14F-4D97-AF65-F5344CB8AC3E}">
        <p14:creationId xmlns:p14="http://schemas.microsoft.com/office/powerpoint/2010/main" val="8881358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231</cp:revision>
  <dcterms:created xsi:type="dcterms:W3CDTF">2021-05-31T18:15:26Z</dcterms:created>
  <dcterms:modified xsi:type="dcterms:W3CDTF">2021-06-01T08:02:15Z</dcterms:modified>
</cp:coreProperties>
</file>