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58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1"/>
    <p:restoredTop sz="95741"/>
  </p:normalViewPr>
  <p:slideViewPr>
    <p:cSldViewPr snapToGrid="0" snapToObjects="1">
      <p:cViewPr>
        <p:scale>
          <a:sx n="71" d="100"/>
          <a:sy n="71" d="100"/>
        </p:scale>
        <p:origin x="1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101A-6AF9-6A4A-AC70-C55DFA1A0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eats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60C3D-B3DA-1344-9486-2B30E6D2A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27: Andrea Peralta, Julio Paniagua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962E-56D2-0B45-8319-2C77CAD1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290E4-17A8-024D-A44C-AEAC8680B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6188" y="954153"/>
            <a:ext cx="6374180" cy="4159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D12C-DD19-1549-89AF-9CC0BB9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94DA-261C-684C-9F0A-AC975D6D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have modified a database system for students, faculty, and staff to look up a ratings system which ratings for drivers and restaurants.</a:t>
            </a:r>
          </a:p>
        </p:txBody>
      </p:sp>
    </p:spTree>
    <p:extLst>
      <p:ext uri="{BB962C8B-B14F-4D97-AF65-F5344CB8AC3E}">
        <p14:creationId xmlns:p14="http://schemas.microsoft.com/office/powerpoint/2010/main" val="15328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7B98-C415-8B40-8ECD-FE7EADD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F86-6431-F54B-8957-8FE695AA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can create an account and search the database for restaurants and their ratings.</a:t>
            </a:r>
          </a:p>
          <a:p>
            <a:r>
              <a:rPr lang="en-US" dirty="0"/>
              <a:t>Customer may provide restaurant and/or driver ratings after each order.</a:t>
            </a:r>
          </a:p>
          <a:p>
            <a:r>
              <a:rPr lang="en-US" dirty="0"/>
              <a:t>Administrators may look up drivers’ ratings and restaurants’ ratings.</a:t>
            </a:r>
          </a:p>
          <a:p>
            <a:r>
              <a:rPr lang="en-US" dirty="0"/>
              <a:t>Administrators may look up who highest or lowest ratings.</a:t>
            </a:r>
          </a:p>
          <a:p>
            <a:r>
              <a:rPr lang="en-US" dirty="0"/>
              <a:t>Administrator can add or remove drivers and/or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5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5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5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0D482-5DFD-3143-88CC-6E87BFE0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Entity relationship diagram </a:t>
            </a:r>
          </a:p>
        </p:txBody>
      </p:sp>
      <p:cxnSp>
        <p:nvCxnSpPr>
          <p:cNvPr id="79" name="Straight Connector 6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Group 6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6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878070-2470-C04D-ADD3-35D2550B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6" r="-2" b="400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4" name="Picture 6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5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5A283-7C57-D949-A89C-23C9E4BC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Rating table - </a:t>
            </a:r>
            <a:r>
              <a:rPr lang="en-US" sz="3600" dirty="0" err="1"/>
              <a:t>eerd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CC3FB9-2797-C642-9157-09C266E6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97"/>
          <a:stretch/>
        </p:blipFill>
        <p:spPr>
          <a:xfrm>
            <a:off x="6158691" y="1116345"/>
            <a:ext cx="3115938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20C5F6-7D9E-0A4F-86B9-4EDCEF9B7229}"/>
              </a:ext>
            </a:extLst>
          </p:cNvPr>
          <p:cNvSpPr txBox="1"/>
          <p:nvPr/>
        </p:nvSpPr>
        <p:spPr>
          <a:xfrm>
            <a:off x="1149683" y="3730438"/>
            <a:ext cx="188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Key: id </a:t>
            </a:r>
          </a:p>
          <a:p>
            <a:r>
              <a:rPr lang="en-US" dirty="0"/>
              <a:t>Foreign Keys: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restaurant_id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driver_id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1F6-9EA5-6249-B48F-F7D1EE15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E54A-D3A1-9D45-8A15-7F447EF3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  <a:p>
            <a:r>
              <a:rPr lang="en-US" dirty="0"/>
              <a:t>Drivers</a:t>
            </a:r>
          </a:p>
          <a:p>
            <a:r>
              <a:rPr lang="en-US" dirty="0"/>
              <a:t>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0EB1-AB35-DE4D-9EC5-DD1EAA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27EB44E-839F-6D4A-9D1E-88E8EF91B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51" y="2040196"/>
            <a:ext cx="8552329" cy="4013285"/>
          </a:xfrm>
        </p:spPr>
      </p:pic>
    </p:spTree>
    <p:extLst>
      <p:ext uri="{BB962C8B-B14F-4D97-AF65-F5344CB8AC3E}">
        <p14:creationId xmlns:p14="http://schemas.microsoft.com/office/powerpoint/2010/main" val="141265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D98CA-D8AE-8945-86D4-D26CCD8A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queries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28C83F-5028-0B43-ADB6-8D3FA6624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152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A82-416B-F640-B114-BD8D3098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queries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8502A3-EC71-6548-8851-EB812696B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747" b="3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88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141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Campus eats Project</vt:lpstr>
      <vt:lpstr>purpose</vt:lpstr>
      <vt:lpstr>Business rules</vt:lpstr>
      <vt:lpstr>Entity relationship diagram </vt:lpstr>
      <vt:lpstr>Rating table - eerd</vt:lpstr>
      <vt:lpstr>Types of users and roles</vt:lpstr>
      <vt:lpstr>Stored procedure</vt:lpstr>
      <vt:lpstr>queries</vt:lpstr>
      <vt:lpstr>queries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eats Project</dc:title>
  <dc:creator>Peralta Herrera, Andrea</dc:creator>
  <cp:lastModifiedBy>Peralta Herrera, Andrea</cp:lastModifiedBy>
  <cp:revision>4</cp:revision>
  <dcterms:created xsi:type="dcterms:W3CDTF">2020-12-16T01:50:33Z</dcterms:created>
  <dcterms:modified xsi:type="dcterms:W3CDTF">2020-12-16T03:12:22Z</dcterms:modified>
</cp:coreProperties>
</file>