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58" r:id="rId6"/>
    <p:sldId id="259" r:id="rId7"/>
    <p:sldId id="268" r:id="rId8"/>
    <p:sldId id="267" r:id="rId9"/>
    <p:sldId id="257" r:id="rId10"/>
    <p:sldId id="260" r:id="rId11"/>
    <p:sldId id="266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DE9C9-BF14-4B9C-BD7A-87D0F5C1AD62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7659-542C-493F-90B3-FF49D2A90776}" type="slidenum">
              <a:rPr lang="en-US" smtClean="0"/>
              <a:t>‹#›</a:t>
            </a:fld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We Segment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– Jacob </a:t>
            </a:r>
            <a:r>
              <a:rPr lang="en-US" dirty="0" err="1" smtClean="0"/>
              <a:t>Panikulam</a:t>
            </a:r>
            <a:r>
              <a:rPr lang="en-US" dirty="0" smtClean="0"/>
              <a:t>: Jan 22, 2014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Presentation devoid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of OQULUS 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proprietary technical information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79% Accuracy – Jan 20, 2014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Jacob\Documents\Matlab\Jacob Segmentation\ML\4th Pass\79Perce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" t="5470" r="8116" b="9308"/>
          <a:stretch/>
        </p:blipFill>
        <p:spPr bwMode="auto">
          <a:xfrm>
            <a:off x="990600" y="1676400"/>
            <a:ext cx="7145482" cy="474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125113" cy="924475"/>
          </a:xfrm>
        </p:spPr>
        <p:txBody>
          <a:bodyPr/>
          <a:lstStyle/>
          <a:p>
            <a:r>
              <a:rPr lang="en-US" dirty="0" smtClean="0"/>
              <a:t>79% Accuracy, auto-cleaned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acob\Documents\Matlab\Jacob Segmentation\Outputs\H06Segment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" t="4343" r="7992" b="8525"/>
          <a:stretch/>
        </p:blipFill>
        <p:spPr bwMode="auto">
          <a:xfrm>
            <a:off x="332508" y="1143000"/>
            <a:ext cx="8333509" cy="555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5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524958" cy="924475"/>
          </a:xfrm>
        </p:spPr>
        <p:txBody>
          <a:bodyPr/>
          <a:lstStyle/>
          <a:p>
            <a:r>
              <a:rPr lang="en-US" dirty="0" smtClean="0"/>
              <a:t>Accuracy Improvement Over Time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58200" cy="448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125113" cy="924475"/>
          </a:xfrm>
        </p:spPr>
        <p:txBody>
          <a:bodyPr/>
          <a:lstStyle/>
          <a:p>
            <a:r>
              <a:rPr lang="en-US" dirty="0" smtClean="0"/>
              <a:t>Start with the green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8527"/>
            <a:ext cx="768813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87" y="0"/>
            <a:ext cx="7125113" cy="924475"/>
          </a:xfrm>
        </p:spPr>
        <p:txBody>
          <a:bodyPr/>
          <a:lstStyle/>
          <a:p>
            <a:r>
              <a:rPr lang="en-US" dirty="0" smtClean="0"/>
              <a:t>Perform Color-Compensation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82" y="838200"/>
            <a:ext cx="839152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6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66" y="218525"/>
            <a:ext cx="7398534" cy="924475"/>
          </a:xfrm>
        </p:spPr>
        <p:txBody>
          <a:bodyPr/>
          <a:lstStyle/>
          <a:p>
            <a:r>
              <a:rPr lang="en-US" dirty="0" smtClean="0"/>
              <a:t>Apply Filters to Isolate Vasculature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6" y="1600200"/>
            <a:ext cx="8839200" cy="453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54275"/>
            <a:ext cx="6019800" cy="529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7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Map of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acob\Documents\Matlab\Jacob Segmentation\ML\4th Pass\79Posterior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8" t="7430" r="9702" b="11407"/>
          <a:stretch/>
        </p:blipFill>
        <p:spPr bwMode="auto">
          <a:xfrm>
            <a:off x="263236" y="1537855"/>
            <a:ext cx="8686800" cy="470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Discontinuities and Repair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324600" cy="463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0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and 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7381"/>
            <a:ext cx="8458199" cy="860400"/>
          </a:xfrm>
        </p:spPr>
        <p:txBody>
          <a:bodyPr/>
          <a:lstStyle/>
          <a:p>
            <a:r>
              <a:rPr lang="en-US" dirty="0" smtClean="0"/>
              <a:t>The following segmentations were produced about two weeks apart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73 % Accuracy – Jan 2, 2014</a:t>
            </a:r>
            <a:endParaRPr lang="en-US" dirty="0"/>
          </a:p>
        </p:txBody>
      </p:sp>
      <p:pic>
        <p:nvPicPr>
          <p:cNvPr id="4" name="Picture 2" descr="C:\Users\Jacob\Documents\MATLAB\Jacob Segmentation\ML\2nd Pass\Images\Using_Classifier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2" t="4348" r="7978" b="8622"/>
          <a:stretch/>
        </p:blipFill>
        <p:spPr bwMode="auto">
          <a:xfrm>
            <a:off x="990599" y="1676400"/>
            <a:ext cx="7100833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197</TotalTime>
  <Words>79</Words>
  <Application>Microsoft Office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Summer</vt:lpstr>
      <vt:lpstr>How We Segment Images</vt:lpstr>
      <vt:lpstr>Start with the green layer</vt:lpstr>
      <vt:lpstr>Perform Color-Compensation</vt:lpstr>
      <vt:lpstr>Apply Filters to Isolate Vasculature</vt:lpstr>
      <vt:lpstr>Determine Probabilities</vt:lpstr>
      <vt:lpstr>Create a Map of Probabilities</vt:lpstr>
      <vt:lpstr>Find Discontinuities and Repair</vt:lpstr>
      <vt:lpstr>Examples and Progress</vt:lpstr>
      <vt:lpstr>73 % Accuracy – Jan 2, 2014</vt:lpstr>
      <vt:lpstr>79% Accuracy – Jan 20, 2014</vt:lpstr>
      <vt:lpstr>79% Accuracy, auto-cleaned</vt:lpstr>
      <vt:lpstr>Accuracy Improvement Over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Segment Images</dc:title>
  <dc:creator>Jacob</dc:creator>
  <cp:lastModifiedBy>Jacob</cp:lastModifiedBy>
  <cp:revision>11</cp:revision>
  <dcterms:created xsi:type="dcterms:W3CDTF">2014-01-22T22:06:43Z</dcterms:created>
  <dcterms:modified xsi:type="dcterms:W3CDTF">2014-01-29T03:14:26Z</dcterms:modified>
</cp:coreProperties>
</file>