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3" r:id="rId3"/>
    <p:sldId id="262" r:id="rId4"/>
    <p:sldId id="266" r:id="rId5"/>
    <p:sldId id="258" r:id="rId6"/>
    <p:sldId id="269" r:id="rId7"/>
    <p:sldId id="265" r:id="rId8"/>
    <p:sldId id="260" r:id="rId9"/>
    <p:sldId id="267" r:id="rId10"/>
    <p:sldId id="268" r:id="rId11"/>
    <p:sldId id="257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cob" initials="J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95" autoAdjust="0"/>
  </p:normalViewPr>
  <p:slideViewPr>
    <p:cSldViewPr>
      <p:cViewPr varScale="1">
        <p:scale>
          <a:sx n="93" d="100"/>
          <a:sy n="93" d="100"/>
        </p:scale>
        <p:origin x="-1320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1847F-6EE6-4DB2-A8FA-D18B1E9B6D31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DB623-6E2A-4961-A928-0E55D3571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34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DB623-6E2A-4961-A928-0E55D35715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75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A362-A608-40FB-A0B6-5CFC44D9F78D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E76F-699F-4FE8-86F5-E63679ACB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A362-A608-40FB-A0B6-5CFC44D9F78D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E76F-699F-4FE8-86F5-E63679ACB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A362-A608-40FB-A0B6-5CFC44D9F78D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E76F-699F-4FE8-86F5-E63679ACB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A362-A608-40FB-A0B6-5CFC44D9F78D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E76F-699F-4FE8-86F5-E63679ACB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A362-A608-40FB-A0B6-5CFC44D9F78D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E76F-699F-4FE8-86F5-E63679ACB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A362-A608-40FB-A0B6-5CFC44D9F78D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E76F-699F-4FE8-86F5-E63679ACB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A362-A608-40FB-A0B6-5CFC44D9F78D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E76F-699F-4FE8-86F5-E63679ACB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A362-A608-40FB-A0B6-5CFC44D9F78D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E76F-699F-4FE8-86F5-E63679ACB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A362-A608-40FB-A0B6-5CFC44D9F78D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E76F-699F-4FE8-86F5-E63679ACB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A362-A608-40FB-A0B6-5CFC44D9F78D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E76F-699F-4FE8-86F5-E63679ACB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A362-A608-40FB-A0B6-5CFC44D9F78D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E76F-699F-4FE8-86F5-E63679ACB663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2A362-A608-40FB-A0B6-5CFC44D9F78D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3E76F-699F-4FE8-86F5-E63679ACB663}" type="slidenum">
              <a:rPr lang="en-US" smtClean="0"/>
              <a:t>‹#›</a:t>
            </a:fld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Oqulus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“My Christmas Vacation”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Technical Review - 1/7/2014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7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Continuity with morphological reconstruction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92239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3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Roadblocks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Lost access to MATLAB as of Sunday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660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Deliverables for Jan. and Feb.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3562" y="2089935"/>
            <a:ext cx="889686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2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Improvements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Parallelization - More efficient use of resources</a:t>
            </a:r>
          </a:p>
          <a:p>
            <a:endParaRPr lang="en-US" dirty="0" smtClean="0"/>
          </a:p>
          <a:p>
            <a:r>
              <a:rPr lang="en-US" dirty="0" smtClean="0"/>
              <a:t>Accuracy Tracking - Progress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 Tracking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8" y="1676400"/>
            <a:ext cx="8744624" cy="464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7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Deliverables for Jan. and Feb.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3562" y="2089935"/>
            <a:ext cx="889686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61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Isolating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Jacob\Documents\MATLAB\Jacob Segmentation\ML\3rd Pass\Morlet Adv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0" t="8829" r="9249" b="12502"/>
          <a:stretch/>
        </p:blipFill>
        <p:spPr bwMode="auto">
          <a:xfrm>
            <a:off x="1066800" y="1676400"/>
            <a:ext cx="6553200" cy="49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94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6477000" cy="569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3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Large Vessel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Jacob\Documents\MATLAB\Jacob Segmentation\ML\2nd Pass\Images\Using_Classifi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2" t="4348" r="7978" b="8622"/>
          <a:stretch/>
        </p:blipFill>
        <p:spPr bwMode="auto">
          <a:xfrm>
            <a:off x="609599" y="1447800"/>
            <a:ext cx="7705619" cy="512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1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125113" cy="924475"/>
          </a:xfrm>
        </p:spPr>
        <p:txBody>
          <a:bodyPr/>
          <a:lstStyle/>
          <a:p>
            <a:pPr algn="ctr"/>
            <a:r>
              <a:rPr lang="en-US" dirty="0" smtClean="0"/>
              <a:t>Small Vessel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“Boosting”</a:t>
            </a:r>
          </a:p>
          <a:p>
            <a:r>
              <a:rPr lang="en-US" dirty="0" smtClean="0"/>
              <a:t>Defining a blood vessel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C:\Users\Jacob\Documents\MATLAB\Jacob Segmentation\ML\3rd Pass\OldVsNe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0" b="2654"/>
          <a:stretch/>
        </p:blipFill>
        <p:spPr bwMode="auto">
          <a:xfrm>
            <a:off x="6057076" y="1624445"/>
            <a:ext cx="3059215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45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Noisy, Discontinuous Vessels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858000" cy="449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77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Summer</Template>
  <TotalTime>82</TotalTime>
  <Words>69</Words>
  <Application>Microsoft Office PowerPoint</Application>
  <PresentationFormat>On-screen Show (4:3)</PresentationFormat>
  <Paragraphs>20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Summer</vt:lpstr>
      <vt:lpstr>Oqulus: “My Christmas Vacation”</vt:lpstr>
      <vt:lpstr>Technical Improvements</vt:lpstr>
      <vt:lpstr>Accuracy Tracking</vt:lpstr>
      <vt:lpstr>Deliverables for Jan. and Feb.</vt:lpstr>
      <vt:lpstr>Isolating Background</vt:lpstr>
      <vt:lpstr>PowerPoint Presentation</vt:lpstr>
      <vt:lpstr>Large Vessel Segmentation</vt:lpstr>
      <vt:lpstr>Small Vessel Segmentation</vt:lpstr>
      <vt:lpstr>Noisy, Discontinuous Vessels</vt:lpstr>
      <vt:lpstr>Continuity with morphological reconstruction</vt:lpstr>
      <vt:lpstr>Current Roadblocks</vt:lpstr>
      <vt:lpstr>Deliverables for Jan. and Feb.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Oqulus: “My Christmas Vacation”</dc:title>
  <dc:creator>Jacob</dc:creator>
  <cp:lastModifiedBy>Jacob</cp:lastModifiedBy>
  <cp:revision>6</cp:revision>
  <dcterms:created xsi:type="dcterms:W3CDTF">2014-01-07T14:57:16Z</dcterms:created>
  <dcterms:modified xsi:type="dcterms:W3CDTF">2014-01-07T16:20:15Z</dcterms:modified>
</cp:coreProperties>
</file>