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0"/>
  </p:notesMasterIdLst>
  <p:sldIdLst>
    <p:sldId id="256" r:id="rId2"/>
    <p:sldId id="325" r:id="rId3"/>
    <p:sldId id="341" r:id="rId4"/>
    <p:sldId id="342" r:id="rId5"/>
    <p:sldId id="343" r:id="rId6"/>
    <p:sldId id="344" r:id="rId7"/>
    <p:sldId id="345" r:id="rId8"/>
    <p:sldId id="346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3"/>
    <p:restoredTop sz="96327"/>
  </p:normalViewPr>
  <p:slideViewPr>
    <p:cSldViewPr snapToGrid="0">
      <p:cViewPr varScale="1">
        <p:scale>
          <a:sx n="200" d="100"/>
          <a:sy n="200" d="100"/>
        </p:scale>
        <p:origin x="16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020DF-27A1-324C-A223-BEC5FC28B703}" type="datetimeFigureOut">
              <a:rPr lang="es-ES" smtClean="0"/>
              <a:t>31/3/25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4BB8-E5B5-924A-A392-DE81E12432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5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43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AC16E-1F7E-9E2E-13F0-5D527EBD3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5885C66-F8FD-0FAB-D494-9091E4A368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1A1F118-478C-62D0-DC09-BFB1F801B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17C8BD-A803-0B7D-1AAE-ABF87D748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284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E64F-AF6A-F37A-43D2-5FD561F00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17C857-EA33-8F14-930C-A7587D6F5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A62F27-964F-1B48-7003-5D859E8B9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F8FB91-35F7-26D1-C552-B469C93D9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90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4285F-1957-80F1-422C-E2A2174C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D35F06F-6AFC-04D6-9499-D07457DF2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B043F75-A7A9-47C4-0E5B-B8644C0DF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6B4AF0-E42D-4653-6ADB-6793E25FB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07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1E6C4-FD4B-1441-82BB-F10B9243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4508831-3E10-4FDB-1D1E-9796C7B769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828CDF8-7305-E3C0-FA24-15959F1C7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41379B-1A6D-1FFB-4FAC-163951F7E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30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FFDEF-2052-D4CD-C616-43021FEE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CDCB13C-58DB-2A76-8B71-041E5DCB29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4A1A22-3A8C-D760-DF6D-E64C51D0A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31D47A-742A-F0B4-3CB0-09F252024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6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4BE3D-9994-8069-36A3-3405DEF9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E311C-AF42-EE51-3228-8F584ED2C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DE47E-F989-960E-4576-4D15C299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C0327-2D1C-715C-1F55-D4112216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02D6B-6BC4-654B-02BA-20D2989A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5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70647-A656-539B-5A7D-79FB989C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A171D1-E2C3-DFB6-BC71-27637D22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469B8-844B-BAB7-BA98-02528D90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743F0-D8F7-769C-7A51-294C3356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DD033-7601-529D-DEA1-587D8A22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12E56E-3621-4C65-B080-D6BE8EDDF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570BB2-16D3-F5AB-637D-3334E833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F0530-817E-C67C-8EA9-3EA9C715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AD311-C428-DABA-9D68-C9E4D2B7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1F020-4797-D943-B12A-741D47EE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2A9A1-9165-BB13-749B-587716EA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8A662-9382-ECA9-91D4-C68CD700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FBC94-E003-ACBB-F5B7-1D81FCD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67CF9-9684-5EC5-897A-B7B7356F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87C19-BB7E-B3EB-A7F0-0F5D0D4A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34693-ACC0-D559-CEB9-73BF64B3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9FE34-78D0-87F1-DEF0-979D2A9F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A5C59-5AC2-9857-022E-9EA9216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26CBC-92DD-3916-BB2A-60E3C4F5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6F773-F036-A0BC-2048-12B79956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181D1-9816-FE54-4A38-A6D014E1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1E329-B1D1-FE5D-FB7A-CCCF46E7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7DD042-87E6-083E-73D0-2CF4D828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E6AFCC-0739-7317-C8F1-C0C9415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4CEBC-4E42-BD1F-D9C5-6CFFA737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11DA8-2981-0BA1-799B-A3E5C46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49D5F-E0F2-CAC2-CDC1-DC0A212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0BA0B-E3AE-15C2-43A8-DAF014B0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ECF3A7-1B2F-A5B2-9D8D-F7AFE06D7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C5EE10-A4B5-3900-0D34-5658B02A7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0753D4-6754-4BB8-1624-49BD7A10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C00CC4-945C-8952-B3A0-CCDE891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CF7959-E4D6-4A97-8F77-15C70CBF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F91F0E-181F-483B-A409-CA85638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D157B-0FD1-B196-C11C-EA5FCDFE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18343B-F75D-0771-AF7A-42CC14BE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705E32-FC35-5F32-B5EA-B3B715D9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EBED61-0573-1028-03B1-AC06A5F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56D8A0-8027-63F5-A733-53B73725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D31F20-BEAE-5837-DFED-30BC4D41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5172B1-D749-83F5-0EE8-0AFD104D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B42E4-3D6A-4FEB-5504-1E8C48A2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8FA4B-1AD5-F490-BB8A-532FC1AF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37A799-DA3B-3C50-F47A-A9BA3123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5F6EA-C24A-15AD-A0E0-C090BBD5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BE4C9-E1CA-E904-A921-12E0027F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E161B-DFA9-2050-0729-FB261BFB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2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9BF62-E4EA-C0E5-CFE9-9C49633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A49C44-A861-1122-3F82-B125EB28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556027-D56D-FE8B-1C5F-60BAF0A5D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ED8F2-16BE-CA4E-B414-B193B3EC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01836-41ED-0D23-D0A2-6DC62018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30C95-99F3-D976-A041-A1C6B509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60C3A1-DBB2-E3C8-45B2-AC048206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F97DE-C1D2-8CE1-2319-587A1D13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81C02-0376-0615-A408-F6E5B8812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D0B76-170D-B614-BB94-AF508D08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D021B-2F27-77EA-5EF9-EDAFB058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B49141-8A46-DC5A-AC3D-DEA8F6D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Daemon Security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4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8C93-0E2D-A8F9-0C74-782723FB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46E1-B37C-1DC2-28FC-47CCCCB0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Daemon Security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B863DCD-262C-2FC3-6108-332ADF3BF55C}"/>
              </a:ext>
            </a:extLst>
          </p:cNvPr>
          <p:cNvSpPr txBox="1"/>
          <p:nvPr/>
        </p:nvSpPr>
        <p:spPr>
          <a:xfrm>
            <a:off x="993912" y="937260"/>
            <a:ext cx="105656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El CLI se comunica con un servicio </a:t>
            </a:r>
            <a:r>
              <a:rPr lang="es-ES" sz="2800" b="1" i="1" dirty="0" err="1"/>
              <a:t>daemond</a:t>
            </a:r>
            <a:r>
              <a:rPr lang="es-ES" sz="2800" dirty="0"/>
              <a:t> para crear imágenes o iniciar contenedores. Es fundamental </a:t>
            </a:r>
            <a:r>
              <a:rPr lang="es-ES" sz="2800" dirty="0" err="1"/>
              <a:t>securizar</a:t>
            </a:r>
            <a:r>
              <a:rPr lang="es-ES" sz="2800" dirty="0"/>
              <a:t> este servicio</a:t>
            </a:r>
            <a:r>
              <a:rPr lang="es-ES" sz="2800" i="1" dirty="0"/>
              <a:t>: </a:t>
            </a:r>
            <a:r>
              <a:rPr lang="es-ES" sz="2800" dirty="0"/>
              <a:t>cualquiera con acceso a él puede ejecutar comandos Docker en su host.</a:t>
            </a:r>
          </a:p>
          <a:p>
            <a:endParaRPr lang="es-ES" sz="2800" dirty="0"/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No exponer el socket del demonio Docker.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Utiliza TLS si debes exponer el socket daemon.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Habilitar el modo </a:t>
            </a:r>
            <a:r>
              <a:rPr lang="es-ES" sz="2800" dirty="0" err="1"/>
              <a:t>rootless</a:t>
            </a:r>
            <a:r>
              <a:rPr lang="es-ES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Mantener Docker actualizado.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Desactivar la comunicación entre contenedores.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Habilitar “</a:t>
            </a:r>
            <a:r>
              <a:rPr lang="es-ES" sz="2800" i="1" dirty="0"/>
              <a:t>user </a:t>
            </a:r>
            <a:r>
              <a:rPr lang="es-ES" sz="2800" i="1" dirty="0" err="1"/>
              <a:t>namespace</a:t>
            </a:r>
            <a:r>
              <a:rPr lang="es-ES" sz="2800" i="1" dirty="0"/>
              <a:t> </a:t>
            </a:r>
            <a:r>
              <a:rPr lang="es-ES" sz="2800" i="1" dirty="0" err="1"/>
              <a:t>remapping</a:t>
            </a:r>
            <a:r>
              <a:rPr lang="es-ES" sz="28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95273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C27DB-CD89-466B-2CFF-D1D2D5826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C66D9-879B-D984-B5A2-9E6FFA8A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</a:t>
            </a:r>
            <a:r>
              <a:rPr lang="es-ES" sz="4400" dirty="0"/>
              <a:t>No exponer el socket del demonio Docker.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C64958-A62D-87E0-6638-536E56866C9E}"/>
              </a:ext>
            </a:extLst>
          </p:cNvPr>
          <p:cNvSpPr txBox="1"/>
          <p:nvPr/>
        </p:nvSpPr>
        <p:spPr>
          <a:xfrm>
            <a:off x="993912" y="1120676"/>
            <a:ext cx="103945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El demonio Docker se expone normalmente a través de un socket Unix en /</a:t>
            </a:r>
            <a:r>
              <a:rPr lang="es-ES" sz="2800" dirty="0" err="1"/>
              <a:t>var</a:t>
            </a:r>
            <a:r>
              <a:rPr lang="es-ES" sz="2800" dirty="0"/>
              <a:t>/run/</a:t>
            </a:r>
            <a:r>
              <a:rPr lang="es-ES" sz="2800" dirty="0" err="1"/>
              <a:t>docker.sock</a:t>
            </a:r>
            <a:r>
              <a:rPr lang="es-E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Se puede configurar para que escuche también en un socket TCP, permitiendo conexiones remotas.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Mantenga TCP desactivado a menos que su caso de uso requiera acceso remoto.</a:t>
            </a:r>
          </a:p>
        </p:txBody>
      </p:sp>
    </p:spTree>
    <p:extLst>
      <p:ext uri="{BB962C8B-B14F-4D97-AF65-F5344CB8AC3E}">
        <p14:creationId xmlns:p14="http://schemas.microsoft.com/office/powerpoint/2010/main" val="162260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6BD2B-9A76-DC83-6CE9-0FC98ADC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2222E-237B-C49F-D668-D9EA475B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0394523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2. </a:t>
            </a:r>
            <a:r>
              <a:rPr lang="es-ES" sz="4400" dirty="0"/>
              <a:t>Utiliza TLS si debes exponer el socket daemon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5759BC-C170-F1E5-998B-B326FC6A45C7}"/>
              </a:ext>
            </a:extLst>
          </p:cNvPr>
          <p:cNvSpPr txBox="1"/>
          <p:nvPr/>
        </p:nvSpPr>
        <p:spPr>
          <a:xfrm>
            <a:off x="993912" y="1120676"/>
            <a:ext cx="103945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Cuando no hay alternativa al uso de TCP, es esencial proteger el socket con TLS.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Esto asegurará que sólo se conceda acceso a los clientes que presenten la clave de certificado correcta.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u="sng" dirty="0"/>
              <a:t>TCP con TLS sigue siendo un riesgo potencial: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Puerto 2376.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Certificados </a:t>
            </a:r>
            <a:r>
              <a:rPr lang="es-ES" sz="2800" dirty="0" err="1"/>
              <a:t>autofirmados</a:t>
            </a:r>
            <a:r>
              <a:rPr lang="es-ES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TLS 1.0 o TLS 1.1.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Robo de claves privadas.</a:t>
            </a:r>
          </a:p>
        </p:txBody>
      </p:sp>
    </p:spTree>
    <p:extLst>
      <p:ext uri="{BB962C8B-B14F-4D97-AF65-F5344CB8AC3E}">
        <p14:creationId xmlns:p14="http://schemas.microsoft.com/office/powerpoint/2010/main" val="40953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A669D-630D-9E2A-D549-24DAE1BF7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53A19-5D1F-AA97-6EF1-2655789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3. </a:t>
            </a:r>
            <a:r>
              <a:rPr lang="es-ES" sz="4400" dirty="0"/>
              <a:t>Habilitar el modo </a:t>
            </a:r>
            <a:r>
              <a:rPr lang="es-ES" sz="4400" dirty="0" err="1"/>
              <a:t>rootless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871D12-67FA-2609-F4C9-460E5BEECD6D}"/>
              </a:ext>
            </a:extLst>
          </p:cNvPr>
          <p:cNvSpPr txBox="1"/>
          <p:nvPr/>
        </p:nvSpPr>
        <p:spPr>
          <a:xfrm>
            <a:off x="993912" y="1120676"/>
            <a:ext cx="105964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Docker ejecuta por defecto tanto el demonio como los contenedores como </a:t>
            </a:r>
            <a:r>
              <a:rPr lang="es-ES" sz="2800" dirty="0" err="1"/>
              <a:t>root</a:t>
            </a:r>
            <a:r>
              <a:rPr lang="es-ES" sz="2800" dirty="0"/>
              <a:t>:</a:t>
            </a:r>
            <a:br>
              <a:rPr lang="es-ES" sz="2800" dirty="0"/>
            </a:br>
            <a:br>
              <a:rPr lang="es-ES" sz="2800" dirty="0"/>
            </a:br>
            <a:r>
              <a:rPr lang="es-ES" sz="2800" dirty="0"/>
              <a:t>vulnerabilidades en el demonio = vulnerabilidad en tu host.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El modo </a:t>
            </a:r>
            <a:r>
              <a:rPr lang="es-ES" sz="2800" dirty="0" err="1"/>
              <a:t>Rootless</a:t>
            </a:r>
            <a:r>
              <a:rPr lang="es-ES" sz="2800" dirty="0"/>
              <a:t> permite iniciar el demonio Docker sin usar </a:t>
            </a:r>
            <a:r>
              <a:rPr lang="es-ES" sz="2800" dirty="0" err="1"/>
              <a:t>root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52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57C9C-B81F-318E-CE1C-99CB2E094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8BFA3-111A-1001-3E2F-A73CFB9D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5. </a:t>
            </a:r>
            <a:r>
              <a:rPr lang="es-ES" sz="4400" dirty="0"/>
              <a:t>Desactivar la comunicación entre contenedores.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F06DAD-5990-D163-ED87-79881735917E}"/>
              </a:ext>
            </a:extLst>
          </p:cNvPr>
          <p:cNvSpPr txBox="1"/>
          <p:nvPr/>
        </p:nvSpPr>
        <p:spPr>
          <a:xfrm>
            <a:off x="993912" y="1120676"/>
            <a:ext cx="109645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Docker permite la comunicación entre los contenedores que se ejecutan en su host: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Automáticamente </a:t>
            </a:r>
            <a:r>
              <a:rPr lang="es-ES" sz="2800" b="1" u="sng" dirty="0"/>
              <a:t>TODOS</a:t>
            </a:r>
            <a:r>
              <a:rPr lang="es-ES" sz="2800" dirty="0"/>
              <a:t> los contenedores se añaden a la red docker0.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Esto se llama ICC (Inter-Container </a:t>
            </a:r>
            <a:r>
              <a:rPr lang="es-ES" sz="2800" dirty="0" err="1"/>
              <a:t>Comunication</a:t>
            </a:r>
            <a:r>
              <a:rPr lang="es-ES" sz="2800" dirty="0"/>
              <a:t>).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Se puede deshabilitar y permitir comunicaciones entre contenedores específicos creando redes manualmente.</a:t>
            </a:r>
          </a:p>
        </p:txBody>
      </p:sp>
    </p:spTree>
    <p:extLst>
      <p:ext uri="{BB962C8B-B14F-4D97-AF65-F5344CB8AC3E}">
        <p14:creationId xmlns:p14="http://schemas.microsoft.com/office/powerpoint/2010/main" val="120576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E7FF2-7739-DF43-7101-5336C33E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23EC7-7866-632A-A835-8D2C4BC0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6. Habilitar “</a:t>
            </a:r>
            <a:r>
              <a:rPr lang="es-ES" sz="4400" i="1" dirty="0"/>
              <a:t>user </a:t>
            </a:r>
            <a:r>
              <a:rPr lang="es-ES" sz="4400" i="1" dirty="0" err="1"/>
              <a:t>namespace</a:t>
            </a:r>
            <a:r>
              <a:rPr lang="es-ES" sz="4400" i="1" dirty="0"/>
              <a:t> </a:t>
            </a:r>
            <a:r>
              <a:rPr lang="es-ES" sz="4400" i="1" dirty="0" err="1"/>
              <a:t>remapping</a:t>
            </a:r>
            <a:r>
              <a:rPr lang="es-ES" sz="4400" dirty="0"/>
              <a:t>”.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9E7BE5-2754-785F-4FF9-BD667B682B7E}"/>
              </a:ext>
            </a:extLst>
          </p:cNvPr>
          <p:cNvSpPr txBox="1"/>
          <p:nvPr/>
        </p:nvSpPr>
        <p:spPr>
          <a:xfrm>
            <a:off x="993912" y="1120676"/>
            <a:ext cx="109645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Función que convierte los UID del host a un rango sin privilegios dentro de tus contenedores. 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Ayuda a prevenir ataques de escalada de privilegios, donde un proceso que se ejecuta en un contenedor obtiene los mismos privilegios que su UID tiene en su host.</a:t>
            </a:r>
          </a:p>
        </p:txBody>
      </p:sp>
    </p:spTree>
    <p:extLst>
      <p:ext uri="{BB962C8B-B14F-4D97-AF65-F5344CB8AC3E}">
        <p14:creationId xmlns:p14="http://schemas.microsoft.com/office/powerpoint/2010/main" val="266300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9073E09-F0CE-D606-B114-DDB246EE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09" y="265819"/>
            <a:ext cx="10644981" cy="632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936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8848</TotalTime>
  <Words>371</Words>
  <Application>Microsoft Macintosh PowerPoint</Application>
  <PresentationFormat>Panorámica</PresentationFormat>
  <Paragraphs>44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Daemon Security</vt:lpstr>
      <vt:lpstr>Docker Daemon Security</vt:lpstr>
      <vt:lpstr>1. No exponer el socket del demonio Docker.</vt:lpstr>
      <vt:lpstr>2. Utiliza TLS si debes exponer el socket daemon</vt:lpstr>
      <vt:lpstr>3. Habilitar el modo rootless</vt:lpstr>
      <vt:lpstr>5. Desactivar la comunicación entre contenedores.</vt:lpstr>
      <vt:lpstr>6. Habilitar “user namespace remapping”.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Antonio Martinez</dc:creator>
  <cp:lastModifiedBy>Jose Vestu</cp:lastModifiedBy>
  <cp:revision>33</cp:revision>
  <dcterms:created xsi:type="dcterms:W3CDTF">2024-02-29T08:55:37Z</dcterms:created>
  <dcterms:modified xsi:type="dcterms:W3CDTF">2025-03-31T09:47:04Z</dcterms:modified>
</cp:coreProperties>
</file>