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325" r:id="rId3"/>
    <p:sldId id="341" r:id="rId4"/>
    <p:sldId id="342" r:id="rId5"/>
    <p:sldId id="343" r:id="rId6"/>
    <p:sldId id="344" r:id="rId7"/>
    <p:sldId id="34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/>
    <p:restoredTop sz="96327"/>
  </p:normalViewPr>
  <p:slideViewPr>
    <p:cSldViewPr snapToGrid="0">
      <p:cViewPr varScale="1">
        <p:scale>
          <a:sx n="205" d="100"/>
          <a:sy n="205" d="100"/>
        </p:scale>
        <p:origin x="16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31/3/25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Container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Container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Buenas prácticas:</a:t>
            </a:r>
          </a:p>
          <a:p>
            <a:endParaRPr lang="es-ES" sz="2800" dirty="0"/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No exponer puertos innecesarios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No iniciar contenedores en modo privilegiado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Eliminar capacidades al iniciar contenedores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Establecer cuotas de recursos de contenedores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Asegurarse de que los procesos del contenedor se ejecutan como un usuario no </a:t>
            </a:r>
            <a:r>
              <a:rPr lang="es-ES" sz="2800" dirty="0" err="1"/>
              <a:t>root</a:t>
            </a:r>
            <a:endParaRPr lang="es-ES" sz="2800" dirty="0"/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Evitar que los contenedores escalen privilegios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Utilizar el modo de sólo lectura del sistema de archivos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/>
              <a:t>Utilizar un gestor de secretos dedicado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Utilizar imágenes mínimas y de confianza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encontrar estas imágenes filtrando mediante las opciones «Docker </a:t>
            </a:r>
            <a:r>
              <a:rPr lang="es-ES" sz="2800" dirty="0" err="1"/>
              <a:t>Official</a:t>
            </a:r>
            <a:r>
              <a:rPr lang="es-ES" sz="2800" dirty="0"/>
              <a:t> </a:t>
            </a:r>
            <a:r>
              <a:rPr lang="es-ES" sz="2800" dirty="0" err="1"/>
              <a:t>Image</a:t>
            </a:r>
            <a:r>
              <a:rPr lang="es-ES" sz="2800" dirty="0"/>
              <a:t>» y «</a:t>
            </a:r>
            <a:r>
              <a:rPr lang="es-ES" sz="2800" dirty="0" err="1"/>
              <a:t>Verified</a:t>
            </a:r>
            <a:r>
              <a:rPr lang="es-ES" sz="2800" dirty="0"/>
              <a:t> Publisher» en Docker Hub.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También es aconsejable utilizar imágenes mínimas (como las variantes basadas en Alpine) siempre que sea posible. Estas deberían contener menos paquetes, lo que reduce su superficie de ataque.</a:t>
            </a:r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Reconstruir regularmente las imágenes.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Reconstruye regularmente tus imágenes para asegurarte de que incluyen paquetes y dependencias actualizados.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imágenes construidas son inmutables, por lo que las correcciones de errores de paquetes y los parches de seguridad publicados después de su construcción no llegarán a sus contenedores en ejecución.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automatizar el proceso de sustitución de contenedores utilizando una herramienta como </a:t>
            </a:r>
            <a:r>
              <a:rPr lang="es-ES" sz="2800" dirty="0" err="1"/>
              <a:t>Watchtower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Utilizar escáneres de vulnerabilidad de imágenes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herramientas de exploración son capaces de identificar qué paquetes está utilizando, si contienen alguna vulnerabilidad y cómo puede solucionar el problema actualizando o eliminando el paquete.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buena idea incluir estos escaneos como trabajos en tu CI pipeline.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Docker </a:t>
            </a:r>
            <a:r>
              <a:rPr lang="es-ES" sz="4400" dirty="0" err="1"/>
              <a:t>content</a:t>
            </a:r>
            <a:r>
              <a:rPr lang="es-ES" sz="4400" dirty="0"/>
              <a:t> trust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Antes de iniciar un contenedor, debe asegurarse de que la imagen que está utilizando es auténtica. Un atacante podría haber subido un reemplazo malicioso a su registro o interceptado la descarga a su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Content Trust es un mecanismo para firmar y verificar imágenes.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creadores de imágenes pueden firmar sus imágenes para demostrar que son de su autoría; los consumidores que extraen imágenes pueden verificar la confianza comparando la firma pública de la imagen.</a:t>
            </a:r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</a:t>
            </a:r>
            <a:r>
              <a:rPr lang="es-ES" sz="4400" dirty="0"/>
              <a:t>. </a:t>
            </a:r>
            <a:r>
              <a:rPr lang="es-ES" sz="4400" dirty="0" err="1"/>
              <a:t>Lint</a:t>
            </a:r>
            <a:r>
              <a:rPr lang="es-ES" sz="4400" dirty="0"/>
              <a:t> </a:t>
            </a:r>
            <a:r>
              <a:rPr lang="es-ES" sz="4400" dirty="0" err="1"/>
              <a:t>Dockerfiles</a:t>
            </a:r>
            <a:r>
              <a:rPr lang="es-ES" sz="44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comprobadores de código como </a:t>
            </a:r>
            <a:r>
              <a:rPr lang="es-ES" sz="2800" dirty="0" err="1"/>
              <a:t>Hadolint</a:t>
            </a:r>
            <a:r>
              <a:rPr lang="es-ES" sz="2800" dirty="0"/>
              <a:t> comprueban las instrucciones de tu Dockerfile y señalan cualquier problema que contravenga las mejores prácticas.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Corregir los problemas detectados antes de compilar ayudará a garantizar que tus imágenes sean seguras y fiables. Este es otro proceso que puede incorporar a los procesos de CI.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397</Words>
  <Application>Microsoft Macintosh PowerPoint</Application>
  <PresentationFormat>Panorámica</PresentationFormat>
  <Paragraphs>40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Container Security</vt:lpstr>
      <vt:lpstr>Docker Container Security</vt:lpstr>
      <vt:lpstr>1. Utilizar imágenes mínimas y de confianza </vt:lpstr>
      <vt:lpstr>2. Reconstruir regularmente las imágenes.</vt:lpstr>
      <vt:lpstr>3. Utilizar escáneres de vulnerabilidad de imágenes</vt:lpstr>
      <vt:lpstr>4. Docker content trust </vt:lpstr>
      <vt:lpstr>5. Lint Dockerfiles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54</cp:revision>
  <dcterms:created xsi:type="dcterms:W3CDTF">2024-02-29T08:55:37Z</dcterms:created>
  <dcterms:modified xsi:type="dcterms:W3CDTF">2025-03-31T12:05:39Z</dcterms:modified>
</cp:coreProperties>
</file>