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1"/>
  </p:notesMasterIdLst>
  <p:sldIdLst>
    <p:sldId id="256" r:id="rId2"/>
    <p:sldId id="325" r:id="rId3"/>
    <p:sldId id="347" r:id="rId4"/>
    <p:sldId id="341" r:id="rId5"/>
    <p:sldId id="342" r:id="rId6"/>
    <p:sldId id="343" r:id="rId7"/>
    <p:sldId id="344" r:id="rId8"/>
    <p:sldId id="345" r:id="rId9"/>
    <p:sldId id="346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58"/>
    <p:restoredTop sz="96327"/>
  </p:normalViewPr>
  <p:slideViewPr>
    <p:cSldViewPr snapToGrid="0">
      <p:cViewPr varScale="1">
        <p:scale>
          <a:sx n="205" d="100"/>
          <a:sy n="205" d="100"/>
        </p:scale>
        <p:origin x="16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020DF-27A1-324C-A223-BEC5FC28B703}" type="datetimeFigureOut">
              <a:rPr lang="es-ES" smtClean="0"/>
              <a:t>15/4/25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64BB8-E5B5-924A-A392-DE81E12432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605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432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95BBC-2B28-7E6D-6D6D-165CC2F09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13EBE81-2B18-EA04-A136-5B82192970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C65B469-EA95-4E34-A2C6-C176C19376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D49126-8578-2382-2E1B-15FCF711CB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1715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AC16E-1F7E-9E2E-13F0-5D527EBD3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5885C66-F8FD-0FAB-D494-9091E4A368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1A1F118-478C-62D0-DC09-BFB1F801BD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17C8BD-A803-0B7D-1AAE-ABF87D7480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6284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EE64F-AF6A-F37A-43D2-5FD561F00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F17C857-EA33-8F14-930C-A7587D6F5C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AA62F27-964F-1B48-7003-5D859E8B9D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F8FB91-35F7-26D1-C552-B469C93D99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7908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4285F-1957-80F1-422C-E2A2174C5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D35F06F-6AFC-04D6-9499-D07457DF2E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B043F75-A7A9-47C4-0E5B-B8644C0DF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6B4AF0-E42D-4653-6ADB-6793E25FB0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3073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1E6C4-FD4B-1441-82BB-F10B92433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4508831-3E10-4FDB-1D1E-9796C7B769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828CDF8-7305-E3C0-FA24-15959F1C71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41379B-1A6D-1FFB-4FAC-163951F7E0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3302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FFDEF-2052-D4CD-C616-43021FEE1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CDCB13C-58DB-2A76-8B71-041E5DCB29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4A1A22-3A8C-D760-DF6D-E64C51D0AC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31D47A-742A-F0B4-3CB0-09F252024A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5639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846FE-E7A1-A7E7-B52D-152CA4D99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8822693-D4B8-22F7-9CB7-F6B65FA4CB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53D6D0E-FBCE-0445-47E6-186A5A3971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29F515-FE55-7E58-D354-3E0F849AB9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1892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4BE3D-9994-8069-36A3-3405DEF91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EE311C-AF42-EE51-3228-8F584ED2C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BDE47E-F989-960E-4576-4D15C299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4/15/25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9C0327-2D1C-715C-1F55-D41122162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202D6B-6BC4-654B-02BA-20D2989A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5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970647-A656-539B-5A7D-79FB989CD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A171D1-E2C3-DFB6-BC71-27637D229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D469B8-844B-BAB7-BA98-02528D90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4/15/25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F743F0-D8F7-769C-7A51-294C3356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0DD033-7601-529D-DEA1-587D8A22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1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12E56E-3621-4C65-B080-D6BE8EDDF8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570BB2-16D3-F5AB-637D-3334E833C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4F0530-817E-C67C-8EA9-3EA9C715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4/15/25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4AD311-C428-DABA-9D68-C9E4D2B7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91F020-4797-D943-B12A-741D47EE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49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2A9A1-9165-BB13-749B-587716EA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68A662-9382-ECA9-91D4-C68CD7009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3FBC94-E003-ACBB-F5B7-1D81FCDAA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4/15/25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D67CF9-9684-5EC5-897A-B7B7356F2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C87C19-BB7E-B3EB-A7F0-0F5D0D4A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49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34693-ACC0-D559-CEB9-73BF64B3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99FE34-78D0-87F1-DEF0-979D2A9FD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6A5C59-5AC2-9857-022E-9EA9216B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4/15/25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826CBC-92DD-3916-BB2A-60E3C4F5F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F6F773-F036-A0BC-2048-12B79956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48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181D1-9816-FE54-4A38-A6D014E1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81E329-B1D1-FE5D-FB7A-CCCF46E75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7DD042-87E6-083E-73D0-2CF4D8286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E6AFCC-0739-7317-C8F1-C0C9415B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4/15/25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54CEBC-4E42-BD1F-D9C5-6CFFA737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411DA8-2981-0BA1-799B-A3E5C466C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67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49D5F-E0F2-CAC2-CDC1-DC0A212A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10BA0B-E3AE-15C2-43A8-DAF014B06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ECF3A7-1B2F-A5B2-9D8D-F7AFE06D7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4C5EE10-A4B5-3900-0D34-5658B02A7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0753D4-6754-4BB8-1624-49BD7A108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DC00CC4-945C-8952-B3A0-CCDE8919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4/15/25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CF7959-E4D6-4A97-8F77-15C70CBF3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BF91F0E-181F-483B-A409-CA856385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8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D157B-0FD1-B196-C11C-EA5FCDFE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818343B-F75D-0771-AF7A-42CC14BE3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4/15/25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705E32-FC35-5F32-B5EA-B3B715D95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EBED61-0573-1028-03B1-AC06A5F6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8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B56D8A0-8027-63F5-A733-53B737255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4/15/25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FD31F20-BEAE-5837-DFED-30BC4D412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5172B1-D749-83F5-0EE8-0AFD104D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3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B42E4-3D6A-4FEB-5504-1E8C48A2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48FA4B-1AD5-F490-BB8A-532FC1AFD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37A799-DA3B-3C50-F47A-A9BA3123D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95F6EA-C24A-15AD-A0E0-C090BBD5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4/15/25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1BE4C9-E1CA-E904-A921-12E0027F4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6E161B-DFA9-2050-0729-FB261BFB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2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9BF62-E4EA-C0E5-CFE9-9C49633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8A49C44-A861-1122-3F82-B125EB284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556027-D56D-FE8B-1C5F-60BAF0A5D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4ED8F2-16BE-CA4E-B414-B193B3EC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4/15/25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401836-41ED-0D23-D0A2-6DC62018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B30C95-99F3-D976-A041-A1C6B509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61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860C3A1-DBB2-E3C8-45B2-AC048206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7F97DE-C1D2-8CE1-2319-587A1D139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B81C02-0376-0615-A408-F6E5B8812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4/15/25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BD0B76-170D-B614-BB94-AF508D08A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1D021B-2F27-77EA-5EF9-EDAFB058E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2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0B49141-8A46-DC5A-AC3D-DEA8F6DF4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s-ES" sz="5200" dirty="0">
                <a:solidFill>
                  <a:schemeClr val="tx2"/>
                </a:solidFill>
              </a:rPr>
              <a:t>Container Security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14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78C93-0E2D-A8F9-0C74-782723FB2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246E1-B37C-1DC2-28FC-47CCCCB0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Recordamos 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B863DCD-262C-2FC3-6108-332ADF3BF55C}"/>
              </a:ext>
            </a:extLst>
          </p:cNvPr>
          <p:cNvSpPr txBox="1"/>
          <p:nvPr/>
        </p:nvSpPr>
        <p:spPr>
          <a:xfrm>
            <a:off x="993912" y="937260"/>
            <a:ext cx="105656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Docker Daemon Security. </a:t>
            </a:r>
            <a:r>
              <a:rPr lang="es-ES" sz="2000" dirty="0"/>
              <a:t>(s.1-2)</a:t>
            </a:r>
            <a:br>
              <a:rPr lang="es-ES" sz="2000" dirty="0"/>
            </a:br>
            <a:endParaRPr lang="es-E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Docker </a:t>
            </a:r>
            <a:r>
              <a:rPr lang="es-ES" sz="2800" dirty="0" err="1"/>
              <a:t>Image</a:t>
            </a:r>
            <a:r>
              <a:rPr lang="es-ES" sz="2800" dirty="0"/>
              <a:t> Security. </a:t>
            </a:r>
            <a:r>
              <a:rPr lang="es-ES" sz="2000" dirty="0"/>
              <a:t>(s. 3)</a:t>
            </a:r>
            <a:br>
              <a:rPr lang="es-ES" sz="2000" dirty="0"/>
            </a:br>
            <a:endParaRPr lang="es-E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Docker Container Security. </a:t>
            </a:r>
            <a:r>
              <a:rPr lang="es-ES" sz="2000" dirty="0"/>
              <a:t>(s. 4)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95273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3FE56-37F2-CD47-6D12-D6CFF02A3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E97C3F-34AD-C004-F261-0A27894DF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Docker Container Security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75172CC-5D26-A79B-979E-792D698B10DC}"/>
              </a:ext>
            </a:extLst>
          </p:cNvPr>
          <p:cNvSpPr txBox="1"/>
          <p:nvPr/>
        </p:nvSpPr>
        <p:spPr>
          <a:xfrm>
            <a:off x="993912" y="937260"/>
            <a:ext cx="105656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Buenas prácticas:</a:t>
            </a:r>
          </a:p>
          <a:p>
            <a:endParaRPr lang="es-ES" sz="2800" dirty="0"/>
          </a:p>
          <a:p>
            <a:pPr marL="514350" indent="-514350">
              <a:buFont typeface="+mj-lt"/>
              <a:buAutoNum type="arabicPeriod"/>
            </a:pPr>
            <a:r>
              <a:rPr lang="es-ES" sz="2800" dirty="0"/>
              <a:t>No exponer puertos innecesarios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/>
              <a:t>No iniciar contenedores en modo privilegiado</a:t>
            </a:r>
          </a:p>
        </p:txBody>
      </p:sp>
    </p:spTree>
    <p:extLst>
      <p:ext uri="{BB962C8B-B14F-4D97-AF65-F5344CB8AC3E}">
        <p14:creationId xmlns:p14="http://schemas.microsoft.com/office/powerpoint/2010/main" val="331272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C27DB-CD89-466B-2CFF-D1D2D5826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C66D9-879B-D984-B5A2-9E6FFA8A3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10394524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3. </a:t>
            </a:r>
            <a:r>
              <a:rPr lang="es-ES" sz="4400" dirty="0"/>
              <a:t>Eliminar capacidades al iniciar contenedores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0C64958-A62D-87E0-6638-536E56866C9E}"/>
              </a:ext>
            </a:extLst>
          </p:cNvPr>
          <p:cNvSpPr txBox="1"/>
          <p:nvPr/>
        </p:nvSpPr>
        <p:spPr>
          <a:xfrm>
            <a:off x="993912" y="1120676"/>
            <a:ext cx="103945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Por defecto, permitimos: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/>
              <a:t>cambiar </a:t>
            </a:r>
            <a:r>
              <a:rPr lang="es-ES" sz="2800" dirty="0" err="1"/>
              <a:t>UIDs</a:t>
            </a:r>
            <a:r>
              <a:rPr lang="es-ES" sz="2800" dirty="0"/>
              <a:t> y </a:t>
            </a:r>
            <a:r>
              <a:rPr lang="es-ES" sz="2800" dirty="0" err="1"/>
              <a:t>GIDs</a:t>
            </a:r>
            <a:r>
              <a:rPr lang="es-ES" sz="2800" dirty="0"/>
              <a:t> de archivos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/>
              <a:t>matar procesos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/>
              <a:t>eludir comprobaciones de permisos de lectura, escritura y ejecución de archivos.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Las opciones --</a:t>
            </a:r>
            <a:r>
              <a:rPr lang="es-ES" sz="2800" dirty="0" err="1"/>
              <a:t>cap-drop</a:t>
            </a:r>
            <a:r>
              <a:rPr lang="es-ES" sz="2800" dirty="0"/>
              <a:t> y --</a:t>
            </a:r>
            <a:r>
              <a:rPr lang="es-ES" sz="2800" dirty="0" err="1"/>
              <a:t>cap-add</a:t>
            </a:r>
            <a:r>
              <a:rPr lang="es-ES" sz="2800" dirty="0"/>
              <a:t> del comando docker run te permiten eliminarlas y otorgarlas.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r>
              <a:rPr lang="es-ES" sz="2800" dirty="0"/>
              <a:t>Ejemplo, elimina todas las capacidades y añade CHOWN:</a:t>
            </a:r>
            <a:br>
              <a:rPr lang="es-ES" sz="2800" dirty="0"/>
            </a:br>
            <a:endParaRPr lang="es-ES" sz="2800" dirty="0"/>
          </a:p>
          <a:p>
            <a:r>
              <a:rPr lang="es-ES" sz="2800" dirty="0"/>
              <a:t>$ docker run --</a:t>
            </a:r>
            <a:r>
              <a:rPr lang="es-ES" sz="2800" dirty="0" err="1"/>
              <a:t>cap-drop</a:t>
            </a:r>
            <a:r>
              <a:rPr lang="es-ES" sz="2800" dirty="0"/>
              <a:t>=ALL --</a:t>
            </a:r>
            <a:r>
              <a:rPr lang="es-ES" sz="2800" dirty="0" err="1"/>
              <a:t>cap-add</a:t>
            </a:r>
            <a:r>
              <a:rPr lang="es-ES" sz="2800" dirty="0"/>
              <a:t>=CHOWN </a:t>
            </a:r>
            <a:r>
              <a:rPr lang="es-ES" sz="2800" dirty="0" err="1"/>
              <a:t>image:tag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62260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6BD2B-9A76-DC83-6CE9-0FC98ADC1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2222E-237B-C49F-D668-D9EA475B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1" y="224459"/>
            <a:ext cx="10806203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4. </a:t>
            </a:r>
            <a:r>
              <a:rPr lang="es-ES" sz="4400" dirty="0"/>
              <a:t>Establecer cuotas de recursos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65759BC-C170-F1E5-998B-B326FC6A45C7}"/>
              </a:ext>
            </a:extLst>
          </p:cNvPr>
          <p:cNvSpPr txBox="1"/>
          <p:nvPr/>
        </p:nvSpPr>
        <p:spPr>
          <a:xfrm>
            <a:off x="993912" y="1120676"/>
            <a:ext cx="103945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Docker no aplica automáticamente ninguna restricción de recursos a tus contenedores. </a:t>
            </a:r>
            <a:br>
              <a:rPr lang="es-ES" sz="2800" dirty="0"/>
            </a:b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Los procesos en contenedores pueden usar CPU y memoria ilimitadas, lo que podría afectar a otras aplicaciones en su host.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Establecer límites para estos recursos ayuda a defenderse contra ataques de denegación de servicio (DoS).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r>
              <a:rPr lang="es-ES" sz="2800" dirty="0"/>
              <a:t>Ejemplo, límite de memoria y CPU</a:t>
            </a:r>
            <a:br>
              <a:rPr lang="es-ES" sz="2800" dirty="0"/>
            </a:br>
            <a:endParaRPr lang="es-ES" sz="2800" dirty="0"/>
          </a:p>
          <a:p>
            <a:r>
              <a:rPr lang="es-ES" sz="2800" dirty="0"/>
              <a:t>$ docker run -m=128m --</a:t>
            </a:r>
            <a:r>
              <a:rPr lang="es-ES" sz="2800" dirty="0" err="1"/>
              <a:t>cpus</a:t>
            </a:r>
            <a:r>
              <a:rPr lang="es-ES" sz="2800" dirty="0"/>
              <a:t>=2  </a:t>
            </a:r>
            <a:r>
              <a:rPr lang="es-ES" sz="2800" dirty="0" err="1"/>
              <a:t>imagen:tag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40953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A669D-630D-9E2A-D549-24DAE1BF7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53A19-5D1F-AA97-6EF1-2655789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1" y="224459"/>
            <a:ext cx="1109517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5. </a:t>
            </a:r>
            <a:r>
              <a:rPr lang="es-ES" sz="4400" dirty="0"/>
              <a:t>Ejecutar procesos como un usuario no </a:t>
            </a:r>
            <a:r>
              <a:rPr lang="es-ES" sz="4400" dirty="0" err="1"/>
              <a:t>root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871D12-67FA-2609-F4C9-460E5BEECD6D}"/>
              </a:ext>
            </a:extLst>
          </p:cNvPr>
          <p:cNvSpPr txBox="1"/>
          <p:nvPr/>
        </p:nvSpPr>
        <p:spPr>
          <a:xfrm>
            <a:off x="993912" y="1120676"/>
            <a:ext cx="105964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Los contenedores se ejecutan por defecto como </a:t>
            </a:r>
            <a:r>
              <a:rPr lang="es-ES" sz="2800" dirty="0" err="1"/>
              <a:t>root</a:t>
            </a:r>
            <a:r>
              <a:rPr lang="es-E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Usa otro usuario para lanzar los procesos y minimizar el riesgo.</a:t>
            </a:r>
          </a:p>
          <a:p>
            <a:endParaRPr lang="es-ES" sz="2800" dirty="0"/>
          </a:p>
          <a:p>
            <a:r>
              <a:rPr lang="es-ES" sz="2800" dirty="0"/>
              <a:t>Ejemplo,</a:t>
            </a:r>
          </a:p>
          <a:p>
            <a:endParaRPr lang="es-ES" sz="2800" dirty="0"/>
          </a:p>
          <a:p>
            <a:r>
              <a:rPr lang="es-ES" sz="2800" dirty="0"/>
              <a:t>$ docker run --user=1000 </a:t>
            </a:r>
            <a:r>
              <a:rPr lang="es-ES" sz="2800" dirty="0" err="1"/>
              <a:t>image:tag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76352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57C9C-B81F-318E-CE1C-99CB2E094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8BFA3-111A-1001-3E2F-A73CFB9D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1" y="224459"/>
            <a:ext cx="1109517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6. </a:t>
            </a:r>
            <a:r>
              <a:rPr lang="es-ES" sz="4400" dirty="0"/>
              <a:t>Evitar que los contenedores escalen privilegios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2F06DAD-5990-D163-ED87-79881735917E}"/>
              </a:ext>
            </a:extLst>
          </p:cNvPr>
          <p:cNvSpPr txBox="1"/>
          <p:nvPr/>
        </p:nvSpPr>
        <p:spPr>
          <a:xfrm>
            <a:off x="993912" y="1120676"/>
            <a:ext cx="1096454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Los contenedores normalmente pueden escalar sus privilegios llamando a los binarios </a:t>
            </a:r>
            <a:r>
              <a:rPr lang="es-ES" sz="2800" dirty="0" err="1"/>
              <a:t>setuid</a:t>
            </a:r>
            <a:r>
              <a:rPr lang="es-ES" sz="2800" dirty="0"/>
              <a:t> y </a:t>
            </a:r>
            <a:r>
              <a:rPr lang="es-ES" sz="2800" dirty="0" err="1"/>
              <a:t>setgid</a:t>
            </a:r>
            <a:r>
              <a:rPr lang="es-ES" sz="2800" dirty="0"/>
              <a:t>. </a:t>
            </a:r>
            <a:br>
              <a:rPr lang="es-ES" sz="2800" dirty="0"/>
            </a:br>
            <a:br>
              <a:rPr lang="es-ES" sz="2800" dirty="0"/>
            </a:br>
            <a:r>
              <a:rPr lang="es-ES" sz="2800" dirty="0"/>
              <a:t>Esto es un riesgo de seguridad porque el proceso en contenedor puede usar </a:t>
            </a:r>
            <a:r>
              <a:rPr lang="es-ES" sz="2800" dirty="0" err="1"/>
              <a:t>setuid</a:t>
            </a:r>
            <a:r>
              <a:rPr lang="es-ES" sz="2800" dirty="0"/>
              <a:t> para convertirse en </a:t>
            </a:r>
            <a:r>
              <a:rPr lang="es-ES" sz="2800" dirty="0" err="1"/>
              <a:t>root</a:t>
            </a:r>
            <a:r>
              <a:rPr lang="es-E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Para prevenir esto, debes establecer la opción de seguridad no-new-</a:t>
            </a:r>
            <a:r>
              <a:rPr lang="es-ES" sz="2800" dirty="0" err="1"/>
              <a:t>privileges</a:t>
            </a:r>
            <a:r>
              <a:rPr lang="es-ES" sz="2800" dirty="0"/>
              <a:t> cuando inicies tus contenedores: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r>
              <a:rPr lang="es-ES" sz="2800" dirty="0"/>
              <a:t>Ejemplo,</a:t>
            </a:r>
            <a:br>
              <a:rPr lang="es-ES" sz="2800" dirty="0"/>
            </a:br>
            <a:endParaRPr lang="es-ES" sz="2800" dirty="0"/>
          </a:p>
          <a:p>
            <a:r>
              <a:rPr lang="es-ES" sz="2800" dirty="0"/>
              <a:t>$ docker run -security-</a:t>
            </a:r>
            <a:r>
              <a:rPr lang="es-ES" sz="2800" dirty="0" err="1"/>
              <a:t>opt</a:t>
            </a:r>
            <a:r>
              <a:rPr lang="es-ES" sz="2800" dirty="0"/>
              <a:t>=</a:t>
            </a:r>
            <a:r>
              <a:rPr lang="es-ES" sz="2800" dirty="0" err="1"/>
              <a:t>no-new-privileges:true</a:t>
            </a:r>
            <a:r>
              <a:rPr lang="es-ES" sz="2800" dirty="0"/>
              <a:t> </a:t>
            </a:r>
            <a:r>
              <a:rPr lang="es-ES" sz="2800" dirty="0" err="1"/>
              <a:t>imagen:tag</a:t>
            </a:r>
            <a:endParaRPr lang="es-ES" sz="2800" dirty="0"/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20576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E7FF2-7739-DF43-7101-5336C33E0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23EC7-7866-632A-A835-8D2C4BC0F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1" y="224459"/>
            <a:ext cx="11095170" cy="622852"/>
          </a:xfrm>
        </p:spPr>
        <p:txBody>
          <a:bodyPr>
            <a:normAutofit fontScale="90000"/>
          </a:bodyPr>
          <a:lstStyle/>
          <a:p>
            <a:r>
              <a:rPr lang="es-ES" sz="4400" dirty="0"/>
              <a:t>7. Utilizar RO del sistema de archivos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09E7BE5-2754-785F-4FF9-BD667B682B7E}"/>
              </a:ext>
            </a:extLst>
          </p:cNvPr>
          <p:cNvSpPr txBox="1"/>
          <p:nvPr/>
        </p:nvSpPr>
        <p:spPr>
          <a:xfrm>
            <a:off x="993912" y="1120676"/>
            <a:ext cx="109645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Si el contenedor no necesita escribir en el sistema de ficheros, activa el modo de sólo lectura para evitar modificaciones en el sistema de archivos. </a:t>
            </a:r>
            <a:br>
              <a:rPr lang="es-ES" sz="2800" dirty="0"/>
            </a:b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Esto impediría remplazar binarios o archivos de configuración.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r>
              <a:rPr lang="es-ES" sz="2800" dirty="0"/>
              <a:t>Ejemplo,</a:t>
            </a:r>
          </a:p>
          <a:p>
            <a:r>
              <a:rPr lang="es-ES" sz="2800" dirty="0"/>
              <a:t>$ docker run --</a:t>
            </a:r>
            <a:r>
              <a:rPr lang="es-ES" sz="2800" dirty="0" err="1"/>
              <a:t>read-only</a:t>
            </a:r>
            <a:r>
              <a:rPr lang="es-ES" sz="2800" dirty="0"/>
              <a:t> </a:t>
            </a:r>
            <a:r>
              <a:rPr lang="es-ES" sz="2800" dirty="0" err="1"/>
              <a:t>imagen:tag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66300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2F95A-3E8F-DEF1-24BF-FF07A74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F1F7-0C83-FA21-DBEB-BC4CB394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1" y="224459"/>
            <a:ext cx="1109517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8</a:t>
            </a:r>
            <a:r>
              <a:rPr lang="es-ES" sz="4400" dirty="0"/>
              <a:t>. Utilizar un gestor de secretos dedicado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F549526-27ED-0B8C-A1B5-36F2CDEF0132}"/>
              </a:ext>
            </a:extLst>
          </p:cNvPr>
          <p:cNvSpPr txBox="1"/>
          <p:nvPr/>
        </p:nvSpPr>
        <p:spPr>
          <a:xfrm>
            <a:off x="993912" y="1120676"/>
            <a:ext cx="109645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Los </a:t>
            </a:r>
            <a:r>
              <a:rPr lang="es-ES" sz="2800" dirty="0" err="1"/>
              <a:t>passwords</a:t>
            </a:r>
            <a:r>
              <a:rPr lang="es-ES" sz="2800" dirty="0"/>
              <a:t> como deben almacenarse en una solución de gestión de secretos dedicada. </a:t>
            </a:r>
            <a:br>
              <a:rPr lang="es-ES" sz="2800" dirty="0"/>
            </a:br>
            <a:br>
              <a:rPr lang="es-ES" sz="2800" dirty="0"/>
            </a:br>
            <a:r>
              <a:rPr lang="es-ES" sz="2800" dirty="0"/>
              <a:t>Esto reduce el riesgo de exposición accidental.</a:t>
            </a:r>
          </a:p>
        </p:txBody>
      </p:sp>
    </p:spTree>
    <p:extLst>
      <p:ext uri="{BB962C8B-B14F-4D97-AF65-F5344CB8AC3E}">
        <p14:creationId xmlns:p14="http://schemas.microsoft.com/office/powerpoint/2010/main" val="42784333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9133</TotalTime>
  <Words>415</Words>
  <Application>Microsoft Macintosh PowerPoint</Application>
  <PresentationFormat>Panorámica</PresentationFormat>
  <Paragraphs>59</Paragraphs>
  <Slides>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Tema de Office</vt:lpstr>
      <vt:lpstr>Container Security</vt:lpstr>
      <vt:lpstr>Recordamos </vt:lpstr>
      <vt:lpstr>Docker Container Security</vt:lpstr>
      <vt:lpstr>3. Eliminar capacidades al iniciar contenedores</vt:lpstr>
      <vt:lpstr>4. Establecer cuotas de recursos</vt:lpstr>
      <vt:lpstr>5. Ejecutar procesos como un usuario no root</vt:lpstr>
      <vt:lpstr>6. Evitar que los contenedores escalen privilegios</vt:lpstr>
      <vt:lpstr>7. Utilizar RO del sistema de archivos</vt:lpstr>
      <vt:lpstr>8. Utilizar un gestor de secretos dedicado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Antonio Martinez</dc:creator>
  <cp:lastModifiedBy>Jose Vestu</cp:lastModifiedBy>
  <cp:revision>74</cp:revision>
  <dcterms:created xsi:type="dcterms:W3CDTF">2024-02-29T08:55:37Z</dcterms:created>
  <dcterms:modified xsi:type="dcterms:W3CDTF">2025-04-15T11:10:43Z</dcterms:modified>
</cp:coreProperties>
</file>