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0"/>
  </p:notesMasterIdLst>
  <p:sldIdLst>
    <p:sldId id="256" r:id="rId2"/>
    <p:sldId id="325" r:id="rId3"/>
    <p:sldId id="341" r:id="rId4"/>
    <p:sldId id="342" r:id="rId5"/>
    <p:sldId id="343" r:id="rId6"/>
    <p:sldId id="344" r:id="rId7"/>
    <p:sldId id="345" r:id="rId8"/>
    <p:sldId id="346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/>
    <p:restoredTop sz="96327"/>
  </p:normalViewPr>
  <p:slideViewPr>
    <p:cSldViewPr snapToGrid="0">
      <p:cViewPr varScale="1">
        <p:scale>
          <a:sx n="133" d="100"/>
          <a:sy n="133" d="100"/>
        </p:scale>
        <p:origin x="8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3/4/25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16E-1F7E-9E2E-13F0-5D527EB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85C66-F8FD-0FAB-D494-9091E4A36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A1F118-478C-62D0-DC09-BFB1F801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7C8BD-A803-0B7D-1AAE-ABF87D74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8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E64F-AF6A-F37A-43D2-5FD561F0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17C857-EA33-8F14-930C-A7587D6F5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A62F27-964F-1B48-7003-5D859E8B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8FB91-35F7-26D1-C552-B469C93D9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0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285F-1957-80F1-422C-E2A2174C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35F06F-6AFC-04D6-9499-D07457D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043F75-A7A9-47C4-0E5B-B8644C0D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B4AF0-E42D-4653-6ADB-6793E25FB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7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E6C4-FD4B-1441-82BB-F10B924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08831-3E10-4FDB-1D1E-9796C7B7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28CDF8-7305-E3C0-FA24-15959F1C7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1379B-1A6D-1FFB-4FAC-163951F7E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0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DEF-2052-D4CD-C616-43021FEE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DCB13C-58DB-2A76-8B71-041E5DCB2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4A1A22-3A8C-D760-DF6D-E64C51D0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1D47A-742A-F0B4-3CB0-09F25202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4/3/25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4/3/25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Daemon Security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Daemon Security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B863DCD-262C-2FC3-6108-332ADF3BF55C}"/>
              </a:ext>
            </a:extLst>
          </p:cNvPr>
          <p:cNvSpPr txBox="1"/>
          <p:nvPr/>
        </p:nvSpPr>
        <p:spPr>
          <a:xfrm>
            <a:off x="993912" y="937260"/>
            <a:ext cx="10565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El CLI se comunica con un servicio </a:t>
            </a:r>
            <a:r>
              <a:rPr lang="es-ES" sz="2800" b="1" i="1" dirty="0" err="1"/>
              <a:t>dockerd</a:t>
            </a:r>
            <a:r>
              <a:rPr lang="es-ES" sz="2800" dirty="0"/>
              <a:t> para crear imágenes o iniciar contenedores. </a:t>
            </a:r>
          </a:p>
          <a:p>
            <a:r>
              <a:rPr lang="es-ES" sz="2800" dirty="0"/>
              <a:t>Es fundamental </a:t>
            </a:r>
            <a:r>
              <a:rPr lang="es-ES" sz="2800" dirty="0" err="1"/>
              <a:t>securizar</a:t>
            </a:r>
            <a:r>
              <a:rPr lang="es-ES" sz="2800" dirty="0"/>
              <a:t> este servicio</a:t>
            </a:r>
            <a:r>
              <a:rPr lang="es-ES" sz="2800" i="1" dirty="0"/>
              <a:t>: </a:t>
            </a:r>
            <a:r>
              <a:rPr lang="es-ES" sz="2800" dirty="0"/>
              <a:t>cualquiera con acceso a él puede ejecutar comandos Docker en su host.</a:t>
            </a:r>
          </a:p>
          <a:p>
            <a:endParaRPr lang="es-ES" sz="2800" dirty="0"/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No exponer el socket del demonio Docker.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Utiliza TLS si debes exponer el socket daemon.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Habilitar el modo </a:t>
            </a:r>
            <a:r>
              <a:rPr lang="es-ES" sz="2800" dirty="0" err="1"/>
              <a:t>rootless</a:t>
            </a:r>
            <a:r>
              <a:rPr lang="es-E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Mantener Docker actualizado.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Desactivar la comunicación entre contenedores.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Habilitar “</a:t>
            </a:r>
            <a:r>
              <a:rPr lang="es-ES" sz="2800" i="1" dirty="0"/>
              <a:t>user </a:t>
            </a:r>
            <a:r>
              <a:rPr lang="es-ES" sz="2800" i="1" dirty="0" err="1"/>
              <a:t>namespace</a:t>
            </a:r>
            <a:r>
              <a:rPr lang="es-ES" sz="2800" i="1" dirty="0"/>
              <a:t> </a:t>
            </a:r>
            <a:r>
              <a:rPr lang="es-ES" sz="2800" i="1" dirty="0" err="1"/>
              <a:t>remapping</a:t>
            </a:r>
            <a:r>
              <a:rPr lang="es-ES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27DB-CD89-466B-2CFF-D1D2D582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66D9-879B-D984-B5A2-9E6FFA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</a:t>
            </a:r>
            <a:r>
              <a:rPr lang="es-ES" sz="4400" dirty="0"/>
              <a:t>No exponer el socket del demonio Docker.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64958-A62D-87E0-6638-536E56866C9E}"/>
              </a:ext>
            </a:extLst>
          </p:cNvPr>
          <p:cNvSpPr txBox="1"/>
          <p:nvPr/>
        </p:nvSpPr>
        <p:spPr>
          <a:xfrm>
            <a:off x="993912" y="1120676"/>
            <a:ext cx="10394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demonio Docker se expone normalmente a través de un socket Unix en /</a:t>
            </a:r>
            <a:r>
              <a:rPr lang="es-ES" sz="2800" dirty="0" err="1"/>
              <a:t>var</a:t>
            </a:r>
            <a:r>
              <a:rPr lang="es-ES" sz="2800" dirty="0"/>
              <a:t>/run/</a:t>
            </a:r>
            <a:r>
              <a:rPr lang="es-ES" sz="2800" dirty="0" err="1"/>
              <a:t>docker.sock</a:t>
            </a:r>
            <a:r>
              <a:rPr lang="es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 puede configurar para que escuche también en un socket TCP, permitiendo conexiones remotas.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Mantenga TCP desactivado a menos que su caso de uso requiera acceso remoto.</a:t>
            </a:r>
          </a:p>
        </p:txBody>
      </p:sp>
    </p:spTree>
    <p:extLst>
      <p:ext uri="{BB962C8B-B14F-4D97-AF65-F5344CB8AC3E}">
        <p14:creationId xmlns:p14="http://schemas.microsoft.com/office/powerpoint/2010/main" val="16226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BD2B-9A76-DC83-6CE9-0FC98ADC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222E-237B-C49F-D668-D9EA47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0394523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</a:t>
            </a:r>
            <a:r>
              <a:rPr lang="es-ES" sz="4400" dirty="0"/>
              <a:t>Utiliza TLS si debes exponer el socket daemon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759BC-C170-F1E5-998B-B326FC6A45C7}"/>
              </a:ext>
            </a:extLst>
          </p:cNvPr>
          <p:cNvSpPr txBox="1"/>
          <p:nvPr/>
        </p:nvSpPr>
        <p:spPr>
          <a:xfrm>
            <a:off x="993912" y="1120676"/>
            <a:ext cx="103945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Cuando no hay alternativa al uso de TCP, es esencial proteger el socket con TLS.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Esto asegurará que sólo se conceda acceso a los clientes que presenten la clave de certificado correcta.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u="sng" dirty="0"/>
              <a:t>TCP con TLS sigue siendo un riesgo potencial: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Puerto 2376.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Certificados </a:t>
            </a:r>
            <a:r>
              <a:rPr lang="es-ES" sz="2800" dirty="0" err="1"/>
              <a:t>autofirmados</a:t>
            </a:r>
            <a:r>
              <a:rPr lang="es-ES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TLS 1.0 o TLS 1.1.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Robo de claves privadas.</a:t>
            </a:r>
          </a:p>
        </p:txBody>
      </p:sp>
    </p:spTree>
    <p:extLst>
      <p:ext uri="{BB962C8B-B14F-4D97-AF65-F5344CB8AC3E}">
        <p14:creationId xmlns:p14="http://schemas.microsoft.com/office/powerpoint/2010/main" val="4095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669D-630D-9E2A-D549-24DAE1B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3A19-5D1F-AA97-6EF1-2655789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</a:t>
            </a:r>
            <a:r>
              <a:rPr lang="es-ES" sz="4400" dirty="0"/>
              <a:t>Habilitar el modo </a:t>
            </a:r>
            <a:r>
              <a:rPr lang="es-ES" sz="4400" dirty="0" err="1"/>
              <a:t>rootless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871D12-67FA-2609-F4C9-460E5BEECD6D}"/>
              </a:ext>
            </a:extLst>
          </p:cNvPr>
          <p:cNvSpPr txBox="1"/>
          <p:nvPr/>
        </p:nvSpPr>
        <p:spPr>
          <a:xfrm>
            <a:off x="993912" y="1120676"/>
            <a:ext cx="10596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ejecuta por defecto tanto el demonio como los contenedores como </a:t>
            </a:r>
            <a:r>
              <a:rPr lang="es-ES" sz="2800" dirty="0" err="1"/>
              <a:t>root</a:t>
            </a:r>
            <a:r>
              <a:rPr lang="es-ES" sz="2800" dirty="0"/>
              <a:t>:</a:t>
            </a:r>
            <a:br>
              <a:rPr lang="es-ES" sz="2800" dirty="0"/>
            </a:br>
            <a:br>
              <a:rPr lang="es-ES" sz="2800" dirty="0"/>
            </a:br>
            <a:r>
              <a:rPr lang="es-ES" sz="2800" dirty="0"/>
              <a:t>vulnerabilidades en el demonio = vulnerabilidad en tu host.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modo </a:t>
            </a:r>
            <a:r>
              <a:rPr lang="es-ES" sz="2800" dirty="0" err="1"/>
              <a:t>Rootless</a:t>
            </a:r>
            <a:r>
              <a:rPr lang="es-ES" sz="2800" dirty="0"/>
              <a:t> permite iniciar el demonio Docker sin usar </a:t>
            </a:r>
            <a:r>
              <a:rPr lang="es-ES" sz="2800" dirty="0" err="1"/>
              <a:t>root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7C9C-B81F-318E-CE1C-99CB2E09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BFA3-111A-1001-3E2F-A73CFB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5. </a:t>
            </a:r>
            <a:r>
              <a:rPr lang="es-ES" sz="4400" dirty="0"/>
              <a:t>Desactivar la comunicación entre contenedores.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F06DAD-5990-D163-ED87-79881735917E}"/>
              </a:ext>
            </a:extLst>
          </p:cNvPr>
          <p:cNvSpPr txBox="1"/>
          <p:nvPr/>
        </p:nvSpPr>
        <p:spPr>
          <a:xfrm>
            <a:off x="993912" y="1120676"/>
            <a:ext cx="109645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Docker permite la comunicación entre los contenedores que se ejecutan en su host: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Automáticamente </a:t>
            </a:r>
            <a:r>
              <a:rPr lang="es-ES" sz="2800" b="1" u="sng" dirty="0"/>
              <a:t>TODOS</a:t>
            </a:r>
            <a:r>
              <a:rPr lang="es-ES" sz="2800" dirty="0"/>
              <a:t> los contenedores se añaden a la red docker0.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Esto se llama ICC (Inter-Container </a:t>
            </a:r>
            <a:r>
              <a:rPr lang="es-ES" sz="2800" dirty="0" err="1"/>
              <a:t>Comunication</a:t>
            </a:r>
            <a:r>
              <a:rPr lang="es-ES" sz="2800" dirty="0"/>
              <a:t>).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 puede deshabilitar y permitir comunicaciones entre contenedores específicos creando redes manualmente.</a:t>
            </a:r>
          </a:p>
        </p:txBody>
      </p:sp>
    </p:spTree>
    <p:extLst>
      <p:ext uri="{BB962C8B-B14F-4D97-AF65-F5344CB8AC3E}">
        <p14:creationId xmlns:p14="http://schemas.microsoft.com/office/powerpoint/2010/main" val="12057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7FF2-7739-DF43-7101-5336C3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EC7-7866-632A-A835-8D2C4BC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6. Habilitar “</a:t>
            </a:r>
            <a:r>
              <a:rPr lang="es-ES" sz="4400" i="1" dirty="0"/>
              <a:t>user </a:t>
            </a:r>
            <a:r>
              <a:rPr lang="es-ES" sz="4400" i="1" dirty="0" err="1"/>
              <a:t>namespace</a:t>
            </a:r>
            <a:r>
              <a:rPr lang="es-ES" sz="4400" i="1" dirty="0"/>
              <a:t> </a:t>
            </a:r>
            <a:r>
              <a:rPr lang="es-ES" sz="4400" i="1" dirty="0" err="1"/>
              <a:t>remapping</a:t>
            </a:r>
            <a:r>
              <a:rPr lang="es-ES" sz="4400" dirty="0"/>
              <a:t>”.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9E7BE5-2754-785F-4FF9-BD667B682B7E}"/>
              </a:ext>
            </a:extLst>
          </p:cNvPr>
          <p:cNvSpPr txBox="1"/>
          <p:nvPr/>
        </p:nvSpPr>
        <p:spPr>
          <a:xfrm>
            <a:off x="993912" y="1120676"/>
            <a:ext cx="109645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Función que convierte los UID del host a un rango sin privilegios dentro de tus contenedores. 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Ayuda a prevenir ataques de escalada de privilegios, donde un proceso que se ejecuta en un contenedor obtiene los mismos privilegios que su UID tiene en su host.</a:t>
            </a:r>
          </a:p>
        </p:txBody>
      </p:sp>
    </p:spTree>
    <p:extLst>
      <p:ext uri="{BB962C8B-B14F-4D97-AF65-F5344CB8AC3E}">
        <p14:creationId xmlns:p14="http://schemas.microsoft.com/office/powerpoint/2010/main" val="26630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9073E09-F0CE-D606-B114-DDB246EE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9" y="265819"/>
            <a:ext cx="10644981" cy="632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936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8867</TotalTime>
  <Words>371</Words>
  <Application>Microsoft Macintosh PowerPoint</Application>
  <PresentationFormat>Panorámica</PresentationFormat>
  <Paragraphs>45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Daemon Security</vt:lpstr>
      <vt:lpstr>Docker Daemon Security</vt:lpstr>
      <vt:lpstr>1. No exponer el socket del demonio Docker.</vt:lpstr>
      <vt:lpstr>2. Utiliza TLS si debes exponer el socket daemon</vt:lpstr>
      <vt:lpstr>3. Habilitar el modo rootless</vt:lpstr>
      <vt:lpstr>5. Desactivar la comunicación entre contenedores.</vt:lpstr>
      <vt:lpstr>6. Habilitar “user namespace remapping”.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34</cp:revision>
  <dcterms:created xsi:type="dcterms:W3CDTF">2024-02-29T08:55:37Z</dcterms:created>
  <dcterms:modified xsi:type="dcterms:W3CDTF">2025-04-03T15:24:53Z</dcterms:modified>
</cp:coreProperties>
</file>