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2534" y="4464028"/>
            <a:ext cx="7511265" cy="164149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>
                    <a:lumMod val="75000"/>
                  </a:schemeClr>
                </a:solidFill>
              </a:rPr>
              <a:t>Installation &amp; Maintenance</a:t>
            </a:r>
            <a:endParaRPr lang="en-US" sz="6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2534" y="5284773"/>
            <a:ext cx="7511265" cy="754025"/>
          </a:xfrm>
        </p:spPr>
        <p:txBody>
          <a:bodyPr/>
          <a:lstStyle/>
          <a:p>
            <a:r>
              <a:rPr lang="en-US" dirty="0" smtClean="0"/>
              <a:t>By Paola Jiron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25" y="1719769"/>
            <a:ext cx="2901593" cy="29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3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Once the file has been downloaded, unzip and run the application.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Make sure you have the appropriate software installed on your system. You may find the suitable instructions on software installation under “Hardware and Software Resources”, page 16 of </a:t>
            </a:r>
            <a:r>
              <a:rPr lang="en-US" dirty="0" smtClean="0"/>
              <a:t>the </a:t>
            </a:r>
            <a:r>
              <a:rPr lang="en-US" b="1" i="1" dirty="0" smtClean="0"/>
              <a:t>Final Feature Document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dirty="0"/>
              <a:t>project in Unity.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i="1" dirty="0"/>
              <a:t>File</a:t>
            </a:r>
            <a:r>
              <a:rPr lang="en-US" dirty="0"/>
              <a:t> section select all the scenes to open for build with the Menu scene as scene </a:t>
            </a:r>
            <a:r>
              <a:rPr lang="en-US" dirty="0" smtClean="0"/>
              <a:t>0 (zero). </a:t>
            </a:r>
            <a:r>
              <a:rPr lang="en-US" dirty="0"/>
              <a:t>This will be the first scene that will appear when the application is built.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...continued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74" y="1444292"/>
            <a:ext cx="3318553" cy="443647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en-US" sz="1600" dirty="0"/>
              <a:t>Select Windows Store and make all selections shown in the </a:t>
            </a:r>
            <a:r>
              <a:rPr lang="en-US" sz="1600" dirty="0" smtClean="0"/>
              <a:t>snapshot.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en-US" sz="1600" dirty="0" smtClean="0"/>
              <a:t>Click “Build and Run”.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en-US" sz="1600" dirty="0" smtClean="0"/>
              <a:t>A popup window will open. Here, create a new folder named “App” and save.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en-US" sz="1600" dirty="0" smtClean="0"/>
              <a:t>When the project has completed the Build, navigate inside the App folder and double click the .</a:t>
            </a:r>
            <a:r>
              <a:rPr lang="en-US" sz="1600" dirty="0" err="1" smtClean="0"/>
              <a:t>sln</a:t>
            </a:r>
            <a:r>
              <a:rPr lang="en-US" sz="1600" dirty="0" smtClean="0"/>
              <a:t> file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en-US" sz="1600" dirty="0" smtClean="0"/>
              <a:t>This will open Visual Studio.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en-US" sz="1600" dirty="0" smtClean="0"/>
              <a:t>Deploy the project (an error will show at first due to failure to connect to the device.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en-US" sz="1600" dirty="0" smtClean="0"/>
              <a:t>Deploy once again and it will succeed deployment.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en-US" sz="1600" dirty="0" smtClean="0"/>
              <a:t>Run the project.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33" y="1444292"/>
            <a:ext cx="6621694" cy="481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The Hololens device software must be up-to-date for a smooth application build and deployment.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device must also be charged. 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device is not charged it will not acquire charge while connected to any PC or laptop due to the lack of AMPs needed to charge </a:t>
            </a:r>
            <a:r>
              <a:rPr lang="en-US" dirty="0" smtClean="0"/>
              <a:t>it.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Hololens must be clean and lint free.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Must keep the device away from liquids and hot temperatures.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Noisy and sunny areas must be avoided due to interactive voice recognition and graphics.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635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23</TotalTime>
  <Words>283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Arial</vt:lpstr>
      <vt:lpstr>Depth</vt:lpstr>
      <vt:lpstr>Installation &amp; Maintenance</vt:lpstr>
      <vt:lpstr>Installation</vt:lpstr>
      <vt:lpstr>Installation ...continued</vt:lpstr>
      <vt:lpstr>Maintenance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&amp; Maintenance</dc:title>
  <dc:creator>Microsoft Office User</dc:creator>
  <cp:lastModifiedBy>Microsoft Office User</cp:lastModifiedBy>
  <cp:revision>6</cp:revision>
  <dcterms:created xsi:type="dcterms:W3CDTF">2017-04-18T21:38:55Z</dcterms:created>
  <dcterms:modified xsi:type="dcterms:W3CDTF">2017-04-18T22:02:28Z</dcterms:modified>
</cp:coreProperties>
</file>