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  <p:sldId id="261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0C077-65E4-C701-E910-20B558E3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8EA5D-94E0-6037-2F72-3844A3DE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9D257-FE51-2D6B-4577-B8F2B7E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9959A-5EB1-94D5-91C6-3537713D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F8972-2673-3B97-A00B-D5DBAF15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1AC05-30E3-84C1-C416-96761206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A3A3E3-799E-70C3-8944-2C15740B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9CB51-2D6F-AB88-8DFD-583E6E5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B9F17-ED9E-2CA9-FF83-570F8F46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8B841-214C-8AC9-3C12-212CBC5D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2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4FB885-8B52-752F-CDB4-E7810A7BA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B8B254-114F-E023-A141-AC3741F0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89203-651E-10C8-A7B3-3CE3122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98C-BB4C-4AD6-9D7B-3D83A47B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63339-34A2-A92E-92AF-665275A6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6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270F9-5852-CBC7-1202-44B5621A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56078-F059-8DFD-BF77-77443374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FEDFB-499F-C90E-B54B-70A889C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F53D4-810B-906A-6EE5-9BB5B3AB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ED8D5-BE50-395D-9B8B-7FB89CDC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656E4-3A6A-0A66-68AC-3FCC68F7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A8B1E-6B82-D9CE-B0A5-16BDE68A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6C35E-D72B-D312-02FF-CB739AA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016C6-411D-2851-E5FB-51B39209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8211-55FA-5C7E-A4FC-60ABE49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5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BDFC4-1122-57FD-5164-11D69B9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6101A-F516-ADC6-21FC-894BEA365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3A60E-2983-4578-3FC6-205A24CD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AF39E-5FF0-4422-67DF-65AEE13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40EF0-7377-9945-A431-475B65A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406AB-2AEF-FB0F-6219-C2550F4F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B6BF-0397-6CFC-B900-D210DFF9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4EE0E8-CF43-C1B3-253B-05A57D06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23548-0977-9983-DD95-C54ADA46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5F358F-4CCF-1CD4-3BE1-BAEC50F0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A66DD-6BCC-D87F-7317-E76F9339F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3C2588-E1A5-7280-9590-5C7AE4A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F87F7F-AA3D-EBC2-E88E-2F02F1F7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16A815-16B5-BEB3-4BB9-E523B59D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43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8D263-43FE-A67D-CE32-FE751FAE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66C127-E2EE-F387-96F7-FD3AA290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8A9667-7493-5900-D1A9-1BDBA76D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4DEA7E-5700-4CF3-142F-1670EF4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27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254372-41A6-C234-8B13-D302BD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7E8111-2ED7-B1F5-658A-C18BB392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F7C8AE-465B-08EA-1200-9FE1C3C2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AF879-17C7-2243-E2D1-C7ACA2C3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46CBC-119F-4C54-3CF8-D1C9E390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6D955-93BE-AB6E-FF4A-1A84BE35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50D72-DEEF-144B-8E05-1FC4DEDB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603EC-F858-CC28-BF43-70856EE2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4C34F-3D7E-B506-6C85-37C388BD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9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DF929-EF64-6DA5-31F4-0C76037C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29FE6B-1486-2334-32C7-42D26C81A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D7AA9F-6B82-A79F-51F0-10688285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A7D6DC-4415-2C2F-B11B-AB050D5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4CB7C-CF1F-77EB-0C85-38320BA8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64648-1DEC-84D2-6DDB-1FCB8906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46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58506-4E91-AF63-3944-04C66B5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3808C8-2DEA-0E8A-3E4C-9C5C1511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ED240-3E17-C1D1-F119-B0C41CD0E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88604-B423-5B45-B849-EF5666DA7BB2}" type="datetimeFigureOut">
              <a:rPr lang="es-ES" smtClean="0"/>
              <a:t>14/5/23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E5141-65B8-4F7B-784A-D156305DC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3089F-9AA6-A4E1-96DE-C6DF7E4BD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C42-F5EB-FD42-93C0-7DE683149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98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21AF64-935D-3A33-9D8A-90EC520DF745}"/>
              </a:ext>
            </a:extLst>
          </p:cNvPr>
          <p:cNvSpPr>
            <a:spLocks noChangeAspect="1"/>
          </p:cNvSpPr>
          <p:nvPr/>
        </p:nvSpPr>
        <p:spPr>
          <a:xfrm>
            <a:off x="7722973" y="30961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C3BCAE0-CEDB-5AE6-481A-A6BFFAD7A18E}"/>
              </a:ext>
            </a:extLst>
          </p:cNvPr>
          <p:cNvSpPr>
            <a:spLocks noChangeAspect="1"/>
          </p:cNvSpPr>
          <p:nvPr/>
        </p:nvSpPr>
        <p:spPr>
          <a:xfrm>
            <a:off x="7722973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ECA8282-21D6-F440-F292-889DEC8FCBDE}"/>
              </a:ext>
            </a:extLst>
          </p:cNvPr>
          <p:cNvSpPr/>
          <p:nvPr/>
        </p:nvSpPr>
        <p:spPr>
          <a:xfrm>
            <a:off x="7722973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8A1E68E-1176-AD92-3CC3-F0CDBDD43FBB}"/>
              </a:ext>
            </a:extLst>
          </p:cNvPr>
          <p:cNvSpPr/>
          <p:nvPr/>
        </p:nvSpPr>
        <p:spPr>
          <a:xfrm>
            <a:off x="790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D47FD6D-92D7-0D6D-664C-69C6874CC710}"/>
              </a:ext>
            </a:extLst>
          </p:cNvPr>
          <p:cNvSpPr/>
          <p:nvPr/>
        </p:nvSpPr>
        <p:spPr>
          <a:xfrm>
            <a:off x="808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CE2248-E8F9-932D-49BA-F3FBD3EE40C3}"/>
              </a:ext>
            </a:extLst>
          </p:cNvPr>
          <p:cNvSpPr/>
          <p:nvPr/>
        </p:nvSpPr>
        <p:spPr>
          <a:xfrm>
            <a:off x="826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053988-0FAD-84A0-4C46-66596DB43B05}"/>
              </a:ext>
            </a:extLst>
          </p:cNvPr>
          <p:cNvSpPr/>
          <p:nvPr/>
        </p:nvSpPr>
        <p:spPr>
          <a:xfrm>
            <a:off x="844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50358B-43B2-E24F-C293-9E8608550737}"/>
              </a:ext>
            </a:extLst>
          </p:cNvPr>
          <p:cNvSpPr/>
          <p:nvPr/>
        </p:nvSpPr>
        <p:spPr>
          <a:xfrm>
            <a:off x="862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BCAA7E-A8EA-917F-346B-6B21DE7651A8}"/>
              </a:ext>
            </a:extLst>
          </p:cNvPr>
          <p:cNvSpPr>
            <a:spLocks/>
          </p:cNvSpPr>
          <p:nvPr/>
        </p:nvSpPr>
        <p:spPr>
          <a:xfrm rot="5400000">
            <a:off x="471558" y="2734096"/>
            <a:ext cx="4319999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D7EC8FE-2033-E636-7C89-6C2A523140E6}"/>
              </a:ext>
            </a:extLst>
          </p:cNvPr>
          <p:cNvCxnSpPr>
            <a:cxnSpLocks/>
          </p:cNvCxnSpPr>
          <p:nvPr/>
        </p:nvCxnSpPr>
        <p:spPr>
          <a:xfrm>
            <a:off x="2347784" y="1356301"/>
            <a:ext cx="0" cy="3892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B484A1B-2F7C-ED44-5FA0-CF60A8AAD6AE}"/>
              </a:ext>
            </a:extLst>
          </p:cNvPr>
          <p:cNvCxnSpPr>
            <a:cxnSpLocks/>
          </p:cNvCxnSpPr>
          <p:nvPr/>
        </p:nvCxnSpPr>
        <p:spPr>
          <a:xfrm>
            <a:off x="2537253" y="1356301"/>
            <a:ext cx="0" cy="3892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184D947-08E4-4A06-2AE2-1741FFA3F1A1}"/>
              </a:ext>
            </a:extLst>
          </p:cNvPr>
          <p:cNvCxnSpPr>
            <a:cxnSpLocks/>
          </p:cNvCxnSpPr>
          <p:nvPr/>
        </p:nvCxnSpPr>
        <p:spPr>
          <a:xfrm>
            <a:off x="2722173" y="1356301"/>
            <a:ext cx="0" cy="3892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B1F33AE-D6B5-7CFB-4288-846773B895CC}"/>
              </a:ext>
            </a:extLst>
          </p:cNvPr>
          <p:cNvCxnSpPr>
            <a:cxnSpLocks/>
          </p:cNvCxnSpPr>
          <p:nvPr/>
        </p:nvCxnSpPr>
        <p:spPr>
          <a:xfrm>
            <a:off x="2895600" y="1356301"/>
            <a:ext cx="0" cy="3892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1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296885" cy="429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21AF64-935D-3A33-9D8A-90EC520DF745}"/>
              </a:ext>
            </a:extLst>
          </p:cNvPr>
          <p:cNvSpPr>
            <a:spLocks noChangeAspect="1"/>
          </p:cNvSpPr>
          <p:nvPr/>
        </p:nvSpPr>
        <p:spPr>
          <a:xfrm>
            <a:off x="7722973" y="30961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C3BCAE0-CEDB-5AE6-481A-A6BFFAD7A18E}"/>
              </a:ext>
            </a:extLst>
          </p:cNvPr>
          <p:cNvSpPr>
            <a:spLocks noChangeAspect="1"/>
          </p:cNvSpPr>
          <p:nvPr/>
        </p:nvSpPr>
        <p:spPr>
          <a:xfrm>
            <a:off x="7722973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ECA8282-21D6-F440-F292-889DEC8FCBDE}"/>
              </a:ext>
            </a:extLst>
          </p:cNvPr>
          <p:cNvSpPr/>
          <p:nvPr/>
        </p:nvSpPr>
        <p:spPr>
          <a:xfrm>
            <a:off x="7722973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8A1E68E-1176-AD92-3CC3-F0CDBDD43FBB}"/>
              </a:ext>
            </a:extLst>
          </p:cNvPr>
          <p:cNvSpPr/>
          <p:nvPr/>
        </p:nvSpPr>
        <p:spPr>
          <a:xfrm>
            <a:off x="790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D47FD6D-92D7-0D6D-664C-69C6874CC710}"/>
              </a:ext>
            </a:extLst>
          </p:cNvPr>
          <p:cNvSpPr/>
          <p:nvPr/>
        </p:nvSpPr>
        <p:spPr>
          <a:xfrm>
            <a:off x="808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CE2248-E8F9-932D-49BA-F3FBD3EE40C3}"/>
              </a:ext>
            </a:extLst>
          </p:cNvPr>
          <p:cNvSpPr/>
          <p:nvPr/>
        </p:nvSpPr>
        <p:spPr>
          <a:xfrm>
            <a:off x="826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053988-0FAD-84A0-4C46-66596DB43B05}"/>
              </a:ext>
            </a:extLst>
          </p:cNvPr>
          <p:cNvSpPr/>
          <p:nvPr/>
        </p:nvSpPr>
        <p:spPr>
          <a:xfrm>
            <a:off x="844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50358B-43B2-E24F-C293-9E8608550737}"/>
              </a:ext>
            </a:extLst>
          </p:cNvPr>
          <p:cNvSpPr/>
          <p:nvPr/>
        </p:nvSpPr>
        <p:spPr>
          <a:xfrm>
            <a:off x="862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0518D4C-4EEB-EDB8-A3E2-51A44925E465}"/>
              </a:ext>
            </a:extLst>
          </p:cNvPr>
          <p:cNvSpPr>
            <a:spLocks noChangeAspect="1"/>
          </p:cNvSpPr>
          <p:nvPr/>
        </p:nvSpPr>
        <p:spPr>
          <a:xfrm>
            <a:off x="2100649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506F85-3138-FFE0-3B4C-77B96FB5A181}"/>
              </a:ext>
            </a:extLst>
          </p:cNvPr>
          <p:cNvSpPr/>
          <p:nvPr/>
        </p:nvSpPr>
        <p:spPr>
          <a:xfrm>
            <a:off x="2100649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8137E50-F49F-83BF-C9CF-0E2680BAA1B2}"/>
              </a:ext>
            </a:extLst>
          </p:cNvPr>
          <p:cNvSpPr/>
          <p:nvPr/>
        </p:nvSpPr>
        <p:spPr>
          <a:xfrm>
            <a:off x="2280649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C0571AB-5A62-44D1-2A19-DDA45623B699}"/>
              </a:ext>
            </a:extLst>
          </p:cNvPr>
          <p:cNvSpPr/>
          <p:nvPr/>
        </p:nvSpPr>
        <p:spPr>
          <a:xfrm>
            <a:off x="2460649" y="111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51AEBE2-A4AF-D691-1F1B-29B5BB7E654C}"/>
              </a:ext>
            </a:extLst>
          </p:cNvPr>
          <p:cNvSpPr/>
          <p:nvPr/>
        </p:nvSpPr>
        <p:spPr>
          <a:xfrm>
            <a:off x="2640649" y="111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4F38E6-24B8-8BFD-C008-D6C70F4AD94B}"/>
              </a:ext>
            </a:extLst>
          </p:cNvPr>
          <p:cNvSpPr/>
          <p:nvPr/>
        </p:nvSpPr>
        <p:spPr>
          <a:xfrm>
            <a:off x="2820649" y="111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D28C5D7-A783-BC1A-49DD-69ED5D18790E}"/>
              </a:ext>
            </a:extLst>
          </p:cNvPr>
          <p:cNvSpPr/>
          <p:nvPr/>
        </p:nvSpPr>
        <p:spPr>
          <a:xfrm>
            <a:off x="3000649" y="111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1EB64D8-67A5-5270-18D6-EE162A1BA7FC}"/>
              </a:ext>
            </a:extLst>
          </p:cNvPr>
          <p:cNvSpPr>
            <a:spLocks noChangeAspect="1"/>
          </p:cNvSpPr>
          <p:nvPr/>
        </p:nvSpPr>
        <p:spPr>
          <a:xfrm>
            <a:off x="2100649" y="147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0C71E3-4ED0-F97B-8A1B-061B8C91FF5A}"/>
              </a:ext>
            </a:extLst>
          </p:cNvPr>
          <p:cNvSpPr/>
          <p:nvPr/>
        </p:nvSpPr>
        <p:spPr>
          <a:xfrm>
            <a:off x="2100649" y="147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6C99BD-070A-02DB-B1F6-1B9A3D665C23}"/>
              </a:ext>
            </a:extLst>
          </p:cNvPr>
          <p:cNvSpPr/>
          <p:nvPr/>
        </p:nvSpPr>
        <p:spPr>
          <a:xfrm>
            <a:off x="2280649" y="147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64CB2E-196F-67BB-11E9-1E8B65D3DE58}"/>
              </a:ext>
            </a:extLst>
          </p:cNvPr>
          <p:cNvSpPr/>
          <p:nvPr/>
        </p:nvSpPr>
        <p:spPr>
          <a:xfrm>
            <a:off x="2460649" y="147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F15D6E-D11F-A2BD-E697-4409A0DCB180}"/>
              </a:ext>
            </a:extLst>
          </p:cNvPr>
          <p:cNvSpPr/>
          <p:nvPr/>
        </p:nvSpPr>
        <p:spPr>
          <a:xfrm>
            <a:off x="2640649" y="147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68FD71-8B53-965A-2AD8-589405FB9C8E}"/>
              </a:ext>
            </a:extLst>
          </p:cNvPr>
          <p:cNvSpPr/>
          <p:nvPr/>
        </p:nvSpPr>
        <p:spPr>
          <a:xfrm>
            <a:off x="2820649" y="147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7136CA8-5757-DD18-6272-0B16C922EED0}"/>
              </a:ext>
            </a:extLst>
          </p:cNvPr>
          <p:cNvSpPr/>
          <p:nvPr/>
        </p:nvSpPr>
        <p:spPr>
          <a:xfrm>
            <a:off x="3000649" y="147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0B063BE-9251-6DB5-C4C2-C0581B36A84B}"/>
              </a:ext>
            </a:extLst>
          </p:cNvPr>
          <p:cNvSpPr>
            <a:spLocks noChangeAspect="1"/>
          </p:cNvSpPr>
          <p:nvPr/>
        </p:nvSpPr>
        <p:spPr>
          <a:xfrm>
            <a:off x="2100649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222AE114-211A-550A-EFF7-81C171EFA699}"/>
              </a:ext>
            </a:extLst>
          </p:cNvPr>
          <p:cNvSpPr/>
          <p:nvPr/>
        </p:nvSpPr>
        <p:spPr>
          <a:xfrm>
            <a:off x="2100649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AAA9C1D6-6483-CB2A-9DD8-042D487ED7C5}"/>
              </a:ext>
            </a:extLst>
          </p:cNvPr>
          <p:cNvSpPr/>
          <p:nvPr/>
        </p:nvSpPr>
        <p:spPr>
          <a:xfrm>
            <a:off x="2280649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0BB5666-8DB0-10D5-B4EF-826BA630E74F}"/>
              </a:ext>
            </a:extLst>
          </p:cNvPr>
          <p:cNvSpPr/>
          <p:nvPr/>
        </p:nvSpPr>
        <p:spPr>
          <a:xfrm>
            <a:off x="2460649" y="183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3BE8FE94-9F93-65EA-4DE5-3BF482ED1AD3}"/>
              </a:ext>
            </a:extLst>
          </p:cNvPr>
          <p:cNvSpPr/>
          <p:nvPr/>
        </p:nvSpPr>
        <p:spPr>
          <a:xfrm>
            <a:off x="2640649" y="183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38E8D788-4C9C-59A4-B7B8-328A9B14497F}"/>
              </a:ext>
            </a:extLst>
          </p:cNvPr>
          <p:cNvSpPr/>
          <p:nvPr/>
        </p:nvSpPr>
        <p:spPr>
          <a:xfrm>
            <a:off x="2820649" y="183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1F271616-06A4-4E8B-F9E8-52F70A31814C}"/>
              </a:ext>
            </a:extLst>
          </p:cNvPr>
          <p:cNvSpPr/>
          <p:nvPr/>
        </p:nvSpPr>
        <p:spPr>
          <a:xfrm>
            <a:off x="3000649" y="183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EA7E03D-663C-3B89-A686-BA6D33E41886}"/>
              </a:ext>
            </a:extLst>
          </p:cNvPr>
          <p:cNvSpPr>
            <a:spLocks noChangeAspect="1"/>
          </p:cNvSpPr>
          <p:nvPr/>
        </p:nvSpPr>
        <p:spPr>
          <a:xfrm>
            <a:off x="2100649" y="219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1C07AA8-8B44-3ED5-CC2C-64C65E948E96}"/>
              </a:ext>
            </a:extLst>
          </p:cNvPr>
          <p:cNvSpPr/>
          <p:nvPr/>
        </p:nvSpPr>
        <p:spPr>
          <a:xfrm>
            <a:off x="2100649" y="219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6B3D7406-6890-274B-3998-C57002CE1C83}"/>
              </a:ext>
            </a:extLst>
          </p:cNvPr>
          <p:cNvSpPr/>
          <p:nvPr/>
        </p:nvSpPr>
        <p:spPr>
          <a:xfrm>
            <a:off x="2280649" y="219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FADF48E-3ADD-39D6-ED7A-5B53F315D7B9}"/>
              </a:ext>
            </a:extLst>
          </p:cNvPr>
          <p:cNvSpPr/>
          <p:nvPr/>
        </p:nvSpPr>
        <p:spPr>
          <a:xfrm>
            <a:off x="2460649" y="219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9435ABCD-3BFD-01CC-269E-42A115E1240D}"/>
              </a:ext>
            </a:extLst>
          </p:cNvPr>
          <p:cNvSpPr/>
          <p:nvPr/>
        </p:nvSpPr>
        <p:spPr>
          <a:xfrm>
            <a:off x="2640649" y="219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61CDBA8-D2A3-A163-07F5-A4E0752902E2}"/>
              </a:ext>
            </a:extLst>
          </p:cNvPr>
          <p:cNvSpPr/>
          <p:nvPr/>
        </p:nvSpPr>
        <p:spPr>
          <a:xfrm>
            <a:off x="2820649" y="219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3807D8A1-9104-A103-D72D-BF1C2C265873}"/>
              </a:ext>
            </a:extLst>
          </p:cNvPr>
          <p:cNvSpPr/>
          <p:nvPr/>
        </p:nvSpPr>
        <p:spPr>
          <a:xfrm>
            <a:off x="3000649" y="219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B8EC9CC6-002F-F3B9-798A-CAA80E3BE668}"/>
              </a:ext>
            </a:extLst>
          </p:cNvPr>
          <p:cNvSpPr>
            <a:spLocks noChangeAspect="1"/>
          </p:cNvSpPr>
          <p:nvPr/>
        </p:nvSpPr>
        <p:spPr>
          <a:xfrm>
            <a:off x="2100649" y="255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FFA73904-A7CB-B990-D6C7-40ABDE307ABA}"/>
              </a:ext>
            </a:extLst>
          </p:cNvPr>
          <p:cNvSpPr/>
          <p:nvPr/>
        </p:nvSpPr>
        <p:spPr>
          <a:xfrm>
            <a:off x="2100649" y="255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7D7A38E9-3237-F215-5719-5BBBDCE7BB7D}"/>
              </a:ext>
            </a:extLst>
          </p:cNvPr>
          <p:cNvSpPr/>
          <p:nvPr/>
        </p:nvSpPr>
        <p:spPr>
          <a:xfrm>
            <a:off x="2280649" y="255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A08F87CC-45EA-BBB2-0CBD-7931B7B6C95D}"/>
              </a:ext>
            </a:extLst>
          </p:cNvPr>
          <p:cNvSpPr/>
          <p:nvPr/>
        </p:nvSpPr>
        <p:spPr>
          <a:xfrm>
            <a:off x="2460649" y="255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8B4367AA-FD2C-3885-C675-2F2804C051BE}"/>
              </a:ext>
            </a:extLst>
          </p:cNvPr>
          <p:cNvSpPr/>
          <p:nvPr/>
        </p:nvSpPr>
        <p:spPr>
          <a:xfrm>
            <a:off x="2640649" y="255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6E995AD4-4F00-163B-55EB-C5BE1FCAEFFA}"/>
              </a:ext>
            </a:extLst>
          </p:cNvPr>
          <p:cNvSpPr/>
          <p:nvPr/>
        </p:nvSpPr>
        <p:spPr>
          <a:xfrm>
            <a:off x="2820649" y="255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78122BC-93F7-C5FE-1ECC-73D2D18E43C4}"/>
              </a:ext>
            </a:extLst>
          </p:cNvPr>
          <p:cNvSpPr/>
          <p:nvPr/>
        </p:nvSpPr>
        <p:spPr>
          <a:xfrm>
            <a:off x="3000649" y="2554096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B30A29B-8A46-7604-E15D-7822DB2B6337}"/>
              </a:ext>
            </a:extLst>
          </p:cNvPr>
          <p:cNvSpPr>
            <a:spLocks noChangeAspect="1"/>
          </p:cNvSpPr>
          <p:nvPr/>
        </p:nvSpPr>
        <p:spPr>
          <a:xfrm>
            <a:off x="2100649" y="291613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8902DCCA-3E54-5E7D-24F7-916D93AC5E4E}"/>
              </a:ext>
            </a:extLst>
          </p:cNvPr>
          <p:cNvSpPr/>
          <p:nvPr/>
        </p:nvSpPr>
        <p:spPr>
          <a:xfrm>
            <a:off x="2100649" y="2916138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0D641C3-034C-082A-F9F1-71D27325F6BB}"/>
              </a:ext>
            </a:extLst>
          </p:cNvPr>
          <p:cNvSpPr/>
          <p:nvPr/>
        </p:nvSpPr>
        <p:spPr>
          <a:xfrm>
            <a:off x="2280649" y="291613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56596D40-569E-9206-5123-FA88888C4D9A}"/>
              </a:ext>
            </a:extLst>
          </p:cNvPr>
          <p:cNvSpPr/>
          <p:nvPr/>
        </p:nvSpPr>
        <p:spPr>
          <a:xfrm>
            <a:off x="2460649" y="291613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75F3C746-7FED-7A3B-CE21-DDCF251221E5}"/>
              </a:ext>
            </a:extLst>
          </p:cNvPr>
          <p:cNvSpPr/>
          <p:nvPr/>
        </p:nvSpPr>
        <p:spPr>
          <a:xfrm>
            <a:off x="2640649" y="291613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4A88F1FC-E6AC-FE22-CAD5-ED4B9CDAACF4}"/>
              </a:ext>
            </a:extLst>
          </p:cNvPr>
          <p:cNvSpPr/>
          <p:nvPr/>
        </p:nvSpPr>
        <p:spPr>
          <a:xfrm>
            <a:off x="2820649" y="291613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A040EA2F-636F-CD63-DD24-1CE77592477A}"/>
              </a:ext>
            </a:extLst>
          </p:cNvPr>
          <p:cNvSpPr/>
          <p:nvPr/>
        </p:nvSpPr>
        <p:spPr>
          <a:xfrm>
            <a:off x="3000649" y="291613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37336002-1BCC-2C12-7141-8703B193450B}"/>
              </a:ext>
            </a:extLst>
          </p:cNvPr>
          <p:cNvSpPr>
            <a:spLocks noChangeAspect="1"/>
          </p:cNvSpPr>
          <p:nvPr/>
        </p:nvSpPr>
        <p:spPr>
          <a:xfrm>
            <a:off x="2100649" y="3273075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EC556BEE-2E1D-02EE-646F-6868F2B96AC6}"/>
              </a:ext>
            </a:extLst>
          </p:cNvPr>
          <p:cNvSpPr/>
          <p:nvPr/>
        </p:nvSpPr>
        <p:spPr>
          <a:xfrm>
            <a:off x="2100649" y="3273075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F973C70F-FBEC-53F9-EFF7-D4ED6C6D6358}"/>
              </a:ext>
            </a:extLst>
          </p:cNvPr>
          <p:cNvSpPr/>
          <p:nvPr/>
        </p:nvSpPr>
        <p:spPr>
          <a:xfrm>
            <a:off x="2280649" y="3273075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1A0BE58C-6D08-CA9B-8723-386F2FFACE01}"/>
              </a:ext>
            </a:extLst>
          </p:cNvPr>
          <p:cNvSpPr/>
          <p:nvPr/>
        </p:nvSpPr>
        <p:spPr>
          <a:xfrm>
            <a:off x="2460649" y="3273075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F3708D-5E05-69E5-135E-4D8C8F6D6314}"/>
              </a:ext>
            </a:extLst>
          </p:cNvPr>
          <p:cNvSpPr/>
          <p:nvPr/>
        </p:nvSpPr>
        <p:spPr>
          <a:xfrm>
            <a:off x="2640649" y="3273075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6EEA5C2F-5A2B-A7FC-E3BB-E2984CDE38B9}"/>
              </a:ext>
            </a:extLst>
          </p:cNvPr>
          <p:cNvSpPr/>
          <p:nvPr/>
        </p:nvSpPr>
        <p:spPr>
          <a:xfrm>
            <a:off x="2820649" y="3273075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A89D7D14-14CC-1135-0838-A05B51B19E6F}"/>
              </a:ext>
            </a:extLst>
          </p:cNvPr>
          <p:cNvSpPr/>
          <p:nvPr/>
        </p:nvSpPr>
        <p:spPr>
          <a:xfrm>
            <a:off x="3000649" y="3273075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2F243AF2-8375-1B17-7CD3-5B89E51461B0}"/>
              </a:ext>
            </a:extLst>
          </p:cNvPr>
          <p:cNvSpPr>
            <a:spLocks noChangeAspect="1"/>
          </p:cNvSpPr>
          <p:nvPr/>
        </p:nvSpPr>
        <p:spPr>
          <a:xfrm>
            <a:off x="2100649" y="3630012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6C9A4BCE-3FD8-2A72-52AE-5B77B83C7CA9}"/>
              </a:ext>
            </a:extLst>
          </p:cNvPr>
          <p:cNvSpPr/>
          <p:nvPr/>
        </p:nvSpPr>
        <p:spPr>
          <a:xfrm>
            <a:off x="2100649" y="3630012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D3A2A8F7-327B-8AFF-B71D-8FFA4AF49457}"/>
              </a:ext>
            </a:extLst>
          </p:cNvPr>
          <p:cNvSpPr/>
          <p:nvPr/>
        </p:nvSpPr>
        <p:spPr>
          <a:xfrm>
            <a:off x="2280649" y="3630012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05CCDD41-4D7E-98AD-DAFD-F4FF477D92A5}"/>
              </a:ext>
            </a:extLst>
          </p:cNvPr>
          <p:cNvSpPr/>
          <p:nvPr/>
        </p:nvSpPr>
        <p:spPr>
          <a:xfrm>
            <a:off x="2460649" y="3630012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367FD716-B417-3318-FC70-34DA7BC2462B}"/>
              </a:ext>
            </a:extLst>
          </p:cNvPr>
          <p:cNvSpPr/>
          <p:nvPr/>
        </p:nvSpPr>
        <p:spPr>
          <a:xfrm>
            <a:off x="2640649" y="3630012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A58D1CA3-FC2E-4565-E2DF-9AE3E2FBA92D}"/>
              </a:ext>
            </a:extLst>
          </p:cNvPr>
          <p:cNvSpPr/>
          <p:nvPr/>
        </p:nvSpPr>
        <p:spPr>
          <a:xfrm>
            <a:off x="2820649" y="3630012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03B5C49C-D5D1-3221-6410-426BE6D34BE7}"/>
              </a:ext>
            </a:extLst>
          </p:cNvPr>
          <p:cNvSpPr/>
          <p:nvPr/>
        </p:nvSpPr>
        <p:spPr>
          <a:xfrm>
            <a:off x="3000649" y="3630012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5F457ED0-D9EA-340A-DEE0-16B133D07788}"/>
              </a:ext>
            </a:extLst>
          </p:cNvPr>
          <p:cNvSpPr>
            <a:spLocks noChangeAspect="1"/>
          </p:cNvSpPr>
          <p:nvPr/>
        </p:nvSpPr>
        <p:spPr>
          <a:xfrm>
            <a:off x="2100649" y="3986949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601D8731-E350-9790-A2AF-BA1E19B4B13B}"/>
              </a:ext>
            </a:extLst>
          </p:cNvPr>
          <p:cNvSpPr/>
          <p:nvPr/>
        </p:nvSpPr>
        <p:spPr>
          <a:xfrm>
            <a:off x="2100649" y="3986949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4CA60CEC-4826-E58F-1DA9-F3EE42A915B0}"/>
              </a:ext>
            </a:extLst>
          </p:cNvPr>
          <p:cNvSpPr/>
          <p:nvPr/>
        </p:nvSpPr>
        <p:spPr>
          <a:xfrm>
            <a:off x="2280649" y="3986949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1E953DB4-A04A-A648-65DA-CB2950D8D277}"/>
              </a:ext>
            </a:extLst>
          </p:cNvPr>
          <p:cNvSpPr/>
          <p:nvPr/>
        </p:nvSpPr>
        <p:spPr>
          <a:xfrm>
            <a:off x="2460649" y="3986949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9CE66733-3CD0-8EF0-F810-0CAAB9B12A5A}"/>
              </a:ext>
            </a:extLst>
          </p:cNvPr>
          <p:cNvSpPr/>
          <p:nvPr/>
        </p:nvSpPr>
        <p:spPr>
          <a:xfrm>
            <a:off x="2640649" y="3986949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AF1C5AF2-E978-F521-D069-C53B1511203C}"/>
              </a:ext>
            </a:extLst>
          </p:cNvPr>
          <p:cNvSpPr/>
          <p:nvPr/>
        </p:nvSpPr>
        <p:spPr>
          <a:xfrm>
            <a:off x="2820649" y="3986949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80AC5D8-8BCB-57AF-3394-50C77FCFE131}"/>
              </a:ext>
            </a:extLst>
          </p:cNvPr>
          <p:cNvSpPr/>
          <p:nvPr/>
        </p:nvSpPr>
        <p:spPr>
          <a:xfrm>
            <a:off x="3000649" y="3986949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ED7AF407-A41F-6E56-2D72-22089B540BD3}"/>
              </a:ext>
            </a:extLst>
          </p:cNvPr>
          <p:cNvSpPr>
            <a:spLocks noChangeAspect="1"/>
          </p:cNvSpPr>
          <p:nvPr/>
        </p:nvSpPr>
        <p:spPr>
          <a:xfrm>
            <a:off x="2100649" y="4340823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C0BB9308-88B3-0FBE-8DF0-E06B5D8D3E15}"/>
              </a:ext>
            </a:extLst>
          </p:cNvPr>
          <p:cNvSpPr/>
          <p:nvPr/>
        </p:nvSpPr>
        <p:spPr>
          <a:xfrm>
            <a:off x="2100649" y="4340823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F52261D8-E283-A03A-4A74-18105267F170}"/>
              </a:ext>
            </a:extLst>
          </p:cNvPr>
          <p:cNvSpPr/>
          <p:nvPr/>
        </p:nvSpPr>
        <p:spPr>
          <a:xfrm>
            <a:off x="2280649" y="4340823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8C9E1E9A-A2DF-6660-5EE0-8D38D2AF2095}"/>
              </a:ext>
            </a:extLst>
          </p:cNvPr>
          <p:cNvSpPr/>
          <p:nvPr/>
        </p:nvSpPr>
        <p:spPr>
          <a:xfrm>
            <a:off x="2460649" y="4340823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CD98ED99-B914-67A8-74C7-3EBBF6A1C984}"/>
              </a:ext>
            </a:extLst>
          </p:cNvPr>
          <p:cNvSpPr/>
          <p:nvPr/>
        </p:nvSpPr>
        <p:spPr>
          <a:xfrm>
            <a:off x="2640649" y="4340823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4BEF5BA2-C905-86E1-6319-A3921BA287C8}"/>
              </a:ext>
            </a:extLst>
          </p:cNvPr>
          <p:cNvSpPr/>
          <p:nvPr/>
        </p:nvSpPr>
        <p:spPr>
          <a:xfrm>
            <a:off x="2820649" y="4340823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CEF9704D-C447-962C-84C2-83AB65EF2266}"/>
              </a:ext>
            </a:extLst>
          </p:cNvPr>
          <p:cNvSpPr/>
          <p:nvPr/>
        </p:nvSpPr>
        <p:spPr>
          <a:xfrm>
            <a:off x="3000649" y="4340823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0F3F97FA-CCE1-CA32-8A84-810536CA4EAA}"/>
              </a:ext>
            </a:extLst>
          </p:cNvPr>
          <p:cNvSpPr>
            <a:spLocks noChangeAspect="1"/>
          </p:cNvSpPr>
          <p:nvPr/>
        </p:nvSpPr>
        <p:spPr>
          <a:xfrm>
            <a:off x="2100649" y="4691634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A2536AF9-EAFB-83C6-BEB0-1EEB62F0D23F}"/>
              </a:ext>
            </a:extLst>
          </p:cNvPr>
          <p:cNvSpPr/>
          <p:nvPr/>
        </p:nvSpPr>
        <p:spPr>
          <a:xfrm>
            <a:off x="2100649" y="4691634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F9E201D8-391F-946C-1CB6-1C53781FD618}"/>
              </a:ext>
            </a:extLst>
          </p:cNvPr>
          <p:cNvSpPr/>
          <p:nvPr/>
        </p:nvSpPr>
        <p:spPr>
          <a:xfrm>
            <a:off x="2280649" y="469163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70A44714-95C6-7984-A082-11012187F189}"/>
              </a:ext>
            </a:extLst>
          </p:cNvPr>
          <p:cNvSpPr/>
          <p:nvPr/>
        </p:nvSpPr>
        <p:spPr>
          <a:xfrm>
            <a:off x="2460649" y="469163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5DFC9D4D-2C1A-10AA-BB00-112F4ADBB7E8}"/>
              </a:ext>
            </a:extLst>
          </p:cNvPr>
          <p:cNvSpPr/>
          <p:nvPr/>
        </p:nvSpPr>
        <p:spPr>
          <a:xfrm>
            <a:off x="2640649" y="469163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13E86133-7133-1A1F-34FE-7C1783E525AA}"/>
              </a:ext>
            </a:extLst>
          </p:cNvPr>
          <p:cNvSpPr/>
          <p:nvPr/>
        </p:nvSpPr>
        <p:spPr>
          <a:xfrm>
            <a:off x="2820649" y="469163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83B7F3AB-95B0-C892-5087-9051917A6A68}"/>
              </a:ext>
            </a:extLst>
          </p:cNvPr>
          <p:cNvSpPr/>
          <p:nvPr/>
        </p:nvSpPr>
        <p:spPr>
          <a:xfrm>
            <a:off x="3000649" y="469163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47249897-0378-1FA0-4C4A-5B455E528E2F}"/>
              </a:ext>
            </a:extLst>
          </p:cNvPr>
          <p:cNvSpPr>
            <a:spLocks noChangeAspect="1"/>
          </p:cNvSpPr>
          <p:nvPr/>
        </p:nvSpPr>
        <p:spPr>
          <a:xfrm>
            <a:off x="2100649" y="5045508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8A2E75EA-6B26-BD91-F526-4CD1342A7CC5}"/>
              </a:ext>
            </a:extLst>
          </p:cNvPr>
          <p:cNvSpPr/>
          <p:nvPr/>
        </p:nvSpPr>
        <p:spPr>
          <a:xfrm>
            <a:off x="2100649" y="5045508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83218D9E-7CD7-451C-D612-6B923188B932}"/>
              </a:ext>
            </a:extLst>
          </p:cNvPr>
          <p:cNvSpPr/>
          <p:nvPr/>
        </p:nvSpPr>
        <p:spPr>
          <a:xfrm>
            <a:off x="2280649" y="504550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3EBF7A7D-FF12-8BFD-5516-B1E3F511669E}"/>
              </a:ext>
            </a:extLst>
          </p:cNvPr>
          <p:cNvSpPr/>
          <p:nvPr/>
        </p:nvSpPr>
        <p:spPr>
          <a:xfrm>
            <a:off x="2460649" y="504550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5100D68F-BDDF-D7A1-D35D-0AC0A76FAE77}"/>
              </a:ext>
            </a:extLst>
          </p:cNvPr>
          <p:cNvSpPr/>
          <p:nvPr/>
        </p:nvSpPr>
        <p:spPr>
          <a:xfrm>
            <a:off x="2640649" y="504550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69679603-C022-2140-FBC3-F8EF1427B7EA}"/>
              </a:ext>
            </a:extLst>
          </p:cNvPr>
          <p:cNvSpPr/>
          <p:nvPr/>
        </p:nvSpPr>
        <p:spPr>
          <a:xfrm>
            <a:off x="2820649" y="504550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6522B631-D009-3E78-9E57-277E1B281166}"/>
              </a:ext>
            </a:extLst>
          </p:cNvPr>
          <p:cNvSpPr/>
          <p:nvPr/>
        </p:nvSpPr>
        <p:spPr>
          <a:xfrm>
            <a:off x="3000649" y="5045508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81B05935-FFE7-D2A0-DD9E-812BAF3548B6}"/>
              </a:ext>
            </a:extLst>
          </p:cNvPr>
          <p:cNvSpPr>
            <a:spLocks noChangeAspect="1"/>
          </p:cNvSpPr>
          <p:nvPr/>
        </p:nvSpPr>
        <p:spPr>
          <a:xfrm>
            <a:off x="7722973" y="1306874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13DF9453-8EAE-CE9D-1DD9-6DAC049431AC}"/>
              </a:ext>
            </a:extLst>
          </p:cNvPr>
          <p:cNvSpPr/>
          <p:nvPr/>
        </p:nvSpPr>
        <p:spPr>
          <a:xfrm>
            <a:off x="7722973" y="1306874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0C9AB7FA-2EFF-4A02-E410-C2D7FD3E5C1A}"/>
              </a:ext>
            </a:extLst>
          </p:cNvPr>
          <p:cNvSpPr/>
          <p:nvPr/>
        </p:nvSpPr>
        <p:spPr>
          <a:xfrm>
            <a:off x="790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C993798C-7AA0-2A0D-74E1-E9BB363C80B7}"/>
              </a:ext>
            </a:extLst>
          </p:cNvPr>
          <p:cNvSpPr/>
          <p:nvPr/>
        </p:nvSpPr>
        <p:spPr>
          <a:xfrm>
            <a:off x="808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6511CD8D-9662-AB14-31BF-CA8B9747C7D9}"/>
              </a:ext>
            </a:extLst>
          </p:cNvPr>
          <p:cNvSpPr/>
          <p:nvPr/>
        </p:nvSpPr>
        <p:spPr>
          <a:xfrm>
            <a:off x="826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F929887F-9122-7632-7844-DAFD7BFEDF9B}"/>
              </a:ext>
            </a:extLst>
          </p:cNvPr>
          <p:cNvSpPr/>
          <p:nvPr/>
        </p:nvSpPr>
        <p:spPr>
          <a:xfrm>
            <a:off x="844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65B41126-4089-AC99-D09F-AD678B1EE83E}"/>
              </a:ext>
            </a:extLst>
          </p:cNvPr>
          <p:cNvSpPr/>
          <p:nvPr/>
        </p:nvSpPr>
        <p:spPr>
          <a:xfrm>
            <a:off x="862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F8409E25-9A6E-A27A-4656-D7062CD1FA65}"/>
              </a:ext>
            </a:extLst>
          </p:cNvPr>
          <p:cNvCxnSpPr>
            <a:cxnSpLocks/>
          </p:cNvCxnSpPr>
          <p:nvPr/>
        </p:nvCxnSpPr>
        <p:spPr>
          <a:xfrm>
            <a:off x="2160000" y="1223758"/>
            <a:ext cx="0" cy="4098634"/>
          </a:xfrm>
          <a:prstGeom prst="straightConnector1">
            <a:avLst/>
          </a:prstGeom>
          <a:ln w="317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82FF9A52-119C-B9C8-B5C5-F188DB6E82C1}"/>
              </a:ext>
            </a:extLst>
          </p:cNvPr>
          <p:cNvCxnSpPr>
            <a:cxnSpLocks/>
          </p:cNvCxnSpPr>
          <p:nvPr/>
        </p:nvCxnSpPr>
        <p:spPr>
          <a:xfrm>
            <a:off x="2376000" y="1208459"/>
            <a:ext cx="0" cy="828000"/>
          </a:xfrm>
          <a:prstGeom prst="straightConnector1">
            <a:avLst/>
          </a:prstGeom>
          <a:ln w="317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6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21AF64-935D-3A33-9D8A-90EC520DF745}"/>
              </a:ext>
            </a:extLst>
          </p:cNvPr>
          <p:cNvSpPr>
            <a:spLocks noChangeAspect="1"/>
          </p:cNvSpPr>
          <p:nvPr/>
        </p:nvSpPr>
        <p:spPr>
          <a:xfrm>
            <a:off x="7722973" y="30961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C3BCAE0-CEDB-5AE6-481A-A6BFFAD7A18E}"/>
              </a:ext>
            </a:extLst>
          </p:cNvPr>
          <p:cNvSpPr>
            <a:spLocks noChangeAspect="1"/>
          </p:cNvSpPr>
          <p:nvPr/>
        </p:nvSpPr>
        <p:spPr>
          <a:xfrm>
            <a:off x="7722973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ECA8282-21D6-F440-F292-889DEC8FCBDE}"/>
              </a:ext>
            </a:extLst>
          </p:cNvPr>
          <p:cNvSpPr/>
          <p:nvPr/>
        </p:nvSpPr>
        <p:spPr>
          <a:xfrm>
            <a:off x="7722973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8A1E68E-1176-AD92-3CC3-F0CDBDD43FBB}"/>
              </a:ext>
            </a:extLst>
          </p:cNvPr>
          <p:cNvSpPr/>
          <p:nvPr/>
        </p:nvSpPr>
        <p:spPr>
          <a:xfrm>
            <a:off x="790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D47FD6D-92D7-0D6D-664C-69C6874CC710}"/>
              </a:ext>
            </a:extLst>
          </p:cNvPr>
          <p:cNvSpPr/>
          <p:nvPr/>
        </p:nvSpPr>
        <p:spPr>
          <a:xfrm>
            <a:off x="808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CE2248-E8F9-932D-49BA-F3FBD3EE40C3}"/>
              </a:ext>
            </a:extLst>
          </p:cNvPr>
          <p:cNvSpPr/>
          <p:nvPr/>
        </p:nvSpPr>
        <p:spPr>
          <a:xfrm>
            <a:off x="826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053988-0FAD-84A0-4C46-66596DB43B05}"/>
              </a:ext>
            </a:extLst>
          </p:cNvPr>
          <p:cNvSpPr/>
          <p:nvPr/>
        </p:nvSpPr>
        <p:spPr>
          <a:xfrm>
            <a:off x="844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50358B-43B2-E24F-C293-9E8608550737}"/>
              </a:ext>
            </a:extLst>
          </p:cNvPr>
          <p:cNvSpPr/>
          <p:nvPr/>
        </p:nvSpPr>
        <p:spPr>
          <a:xfrm>
            <a:off x="862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BCAA7E-A8EA-917F-346B-6B21DE7651A8}"/>
              </a:ext>
            </a:extLst>
          </p:cNvPr>
          <p:cNvSpPr>
            <a:spLocks/>
          </p:cNvSpPr>
          <p:nvPr/>
        </p:nvSpPr>
        <p:spPr>
          <a:xfrm>
            <a:off x="2091557" y="1114096"/>
            <a:ext cx="4319999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D7EC8FE-2033-E636-7C89-6C2A523140E6}"/>
              </a:ext>
            </a:extLst>
          </p:cNvPr>
          <p:cNvCxnSpPr>
            <a:cxnSpLocks/>
          </p:cNvCxnSpPr>
          <p:nvPr/>
        </p:nvCxnSpPr>
        <p:spPr>
          <a:xfrm>
            <a:off x="2298357" y="1346886"/>
            <a:ext cx="3797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2F17F25-FB6C-624C-27D1-642B14D32DB4}"/>
              </a:ext>
            </a:extLst>
          </p:cNvPr>
          <p:cNvCxnSpPr>
            <a:cxnSpLocks/>
          </p:cNvCxnSpPr>
          <p:nvPr/>
        </p:nvCxnSpPr>
        <p:spPr>
          <a:xfrm>
            <a:off x="2298357" y="1536357"/>
            <a:ext cx="3797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75BC06-6024-F506-48F2-01E70F9C610F}"/>
              </a:ext>
            </a:extLst>
          </p:cNvPr>
          <p:cNvCxnSpPr>
            <a:cxnSpLocks/>
          </p:cNvCxnSpPr>
          <p:nvPr/>
        </p:nvCxnSpPr>
        <p:spPr>
          <a:xfrm>
            <a:off x="2298357" y="1746421"/>
            <a:ext cx="3797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1397907-F64E-4D7D-AF4D-48B81CB4F7FB}"/>
              </a:ext>
            </a:extLst>
          </p:cNvPr>
          <p:cNvCxnSpPr>
            <a:cxnSpLocks/>
          </p:cNvCxnSpPr>
          <p:nvPr/>
        </p:nvCxnSpPr>
        <p:spPr>
          <a:xfrm>
            <a:off x="2298357" y="1956486"/>
            <a:ext cx="3797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3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21AF64-935D-3A33-9D8A-90EC520DF745}"/>
              </a:ext>
            </a:extLst>
          </p:cNvPr>
          <p:cNvSpPr>
            <a:spLocks noChangeAspect="1"/>
          </p:cNvSpPr>
          <p:nvPr/>
        </p:nvSpPr>
        <p:spPr>
          <a:xfrm>
            <a:off x="7722973" y="30961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A20032D-CF9E-1857-CFD9-9CB4E92FFB2A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F7634F-0528-3A44-2E40-D0EC17B274B6}"/>
              </a:ext>
            </a:extLst>
          </p:cNvPr>
          <p:cNvSpPr/>
          <p:nvPr/>
        </p:nvSpPr>
        <p:spPr>
          <a:xfrm>
            <a:off x="2091558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7411C4-EB04-8008-88E7-668A5B4BAF53}"/>
              </a:ext>
            </a:extLst>
          </p:cNvPr>
          <p:cNvSpPr/>
          <p:nvPr/>
        </p:nvSpPr>
        <p:spPr>
          <a:xfrm>
            <a:off x="227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30AD61C-639A-FB26-3E2D-D2755620BA4D}"/>
              </a:ext>
            </a:extLst>
          </p:cNvPr>
          <p:cNvSpPr/>
          <p:nvPr/>
        </p:nvSpPr>
        <p:spPr>
          <a:xfrm>
            <a:off x="245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D6DE9BC-D131-F235-47C5-31A5CD8EB785}"/>
              </a:ext>
            </a:extLst>
          </p:cNvPr>
          <p:cNvSpPr/>
          <p:nvPr/>
        </p:nvSpPr>
        <p:spPr>
          <a:xfrm>
            <a:off x="263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92D78C-2EF2-407E-BB88-4A373E032A1A}"/>
              </a:ext>
            </a:extLst>
          </p:cNvPr>
          <p:cNvSpPr/>
          <p:nvPr/>
        </p:nvSpPr>
        <p:spPr>
          <a:xfrm>
            <a:off x="281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D0D97A5-1E7F-6238-9BF3-222E5F6864F6}"/>
              </a:ext>
            </a:extLst>
          </p:cNvPr>
          <p:cNvSpPr/>
          <p:nvPr/>
        </p:nvSpPr>
        <p:spPr>
          <a:xfrm>
            <a:off x="299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64AFA5-0198-5958-F619-FE6A62A5070D}"/>
              </a:ext>
            </a:extLst>
          </p:cNvPr>
          <p:cNvSpPr>
            <a:spLocks noChangeAspect="1"/>
          </p:cNvSpPr>
          <p:nvPr/>
        </p:nvSpPr>
        <p:spPr>
          <a:xfrm>
            <a:off x="3171558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CCE8442-DEDB-3E97-8044-D1039E4D5062}"/>
              </a:ext>
            </a:extLst>
          </p:cNvPr>
          <p:cNvSpPr/>
          <p:nvPr/>
        </p:nvSpPr>
        <p:spPr>
          <a:xfrm>
            <a:off x="3171558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8466B7A-4289-8FE6-E1F9-B0C824DC53B3}"/>
              </a:ext>
            </a:extLst>
          </p:cNvPr>
          <p:cNvSpPr/>
          <p:nvPr/>
        </p:nvSpPr>
        <p:spPr>
          <a:xfrm>
            <a:off x="335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9398430-6883-9D3D-E7A1-8AD2F1A9F073}"/>
              </a:ext>
            </a:extLst>
          </p:cNvPr>
          <p:cNvSpPr/>
          <p:nvPr/>
        </p:nvSpPr>
        <p:spPr>
          <a:xfrm>
            <a:off x="353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074A652-C750-205D-C776-460E29DBEB7E}"/>
              </a:ext>
            </a:extLst>
          </p:cNvPr>
          <p:cNvSpPr/>
          <p:nvPr/>
        </p:nvSpPr>
        <p:spPr>
          <a:xfrm>
            <a:off x="371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6D6AF7E-D5D9-89AC-BE58-E72F87CC7DB7}"/>
              </a:ext>
            </a:extLst>
          </p:cNvPr>
          <p:cNvSpPr/>
          <p:nvPr/>
        </p:nvSpPr>
        <p:spPr>
          <a:xfrm>
            <a:off x="389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5BE9F54-D0D8-CB90-96A9-3E9B96A93564}"/>
              </a:ext>
            </a:extLst>
          </p:cNvPr>
          <p:cNvSpPr/>
          <p:nvPr/>
        </p:nvSpPr>
        <p:spPr>
          <a:xfrm>
            <a:off x="407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C3BCAE0-CEDB-5AE6-481A-A6BFFAD7A18E}"/>
              </a:ext>
            </a:extLst>
          </p:cNvPr>
          <p:cNvSpPr>
            <a:spLocks noChangeAspect="1"/>
          </p:cNvSpPr>
          <p:nvPr/>
        </p:nvSpPr>
        <p:spPr>
          <a:xfrm>
            <a:off x="4254011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ECA8282-21D6-F440-F292-889DEC8FCBDE}"/>
              </a:ext>
            </a:extLst>
          </p:cNvPr>
          <p:cNvSpPr/>
          <p:nvPr/>
        </p:nvSpPr>
        <p:spPr>
          <a:xfrm>
            <a:off x="4254011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8A1E68E-1176-AD92-3CC3-F0CDBDD43FBB}"/>
              </a:ext>
            </a:extLst>
          </p:cNvPr>
          <p:cNvSpPr/>
          <p:nvPr/>
        </p:nvSpPr>
        <p:spPr>
          <a:xfrm>
            <a:off x="4434011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D47FD6D-92D7-0D6D-664C-69C6874CC710}"/>
              </a:ext>
            </a:extLst>
          </p:cNvPr>
          <p:cNvSpPr/>
          <p:nvPr/>
        </p:nvSpPr>
        <p:spPr>
          <a:xfrm>
            <a:off x="4614011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CE2248-E8F9-932D-49BA-F3FBD3EE40C3}"/>
              </a:ext>
            </a:extLst>
          </p:cNvPr>
          <p:cNvSpPr/>
          <p:nvPr/>
        </p:nvSpPr>
        <p:spPr>
          <a:xfrm>
            <a:off x="4794011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053988-0FAD-84A0-4C46-66596DB43B05}"/>
              </a:ext>
            </a:extLst>
          </p:cNvPr>
          <p:cNvSpPr/>
          <p:nvPr/>
        </p:nvSpPr>
        <p:spPr>
          <a:xfrm>
            <a:off x="4974011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50358B-43B2-E24F-C293-9E8608550737}"/>
              </a:ext>
            </a:extLst>
          </p:cNvPr>
          <p:cNvSpPr/>
          <p:nvPr/>
        </p:nvSpPr>
        <p:spPr>
          <a:xfrm>
            <a:off x="5154011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C06951D-6F4E-4101-250D-85C5FEC1285B}"/>
              </a:ext>
            </a:extLst>
          </p:cNvPr>
          <p:cNvSpPr>
            <a:spLocks noChangeAspect="1"/>
          </p:cNvSpPr>
          <p:nvPr/>
        </p:nvSpPr>
        <p:spPr>
          <a:xfrm>
            <a:off x="7722973" y="1306874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7643DF5-AE4A-148C-38BC-F8E8FA3EEA71}"/>
              </a:ext>
            </a:extLst>
          </p:cNvPr>
          <p:cNvSpPr/>
          <p:nvPr/>
        </p:nvSpPr>
        <p:spPr>
          <a:xfrm>
            <a:off x="7722973" y="1306874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A35B615-43E3-693B-5FD8-CC3C3FFB6869}"/>
              </a:ext>
            </a:extLst>
          </p:cNvPr>
          <p:cNvSpPr/>
          <p:nvPr/>
        </p:nvSpPr>
        <p:spPr>
          <a:xfrm>
            <a:off x="790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47DB286F-506B-FB39-D3FD-BB4A1B56AC0D}"/>
              </a:ext>
            </a:extLst>
          </p:cNvPr>
          <p:cNvSpPr/>
          <p:nvPr/>
        </p:nvSpPr>
        <p:spPr>
          <a:xfrm>
            <a:off x="808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D88D3D1E-924F-F484-FB94-8AF0E67D6A8F}"/>
              </a:ext>
            </a:extLst>
          </p:cNvPr>
          <p:cNvSpPr/>
          <p:nvPr/>
        </p:nvSpPr>
        <p:spPr>
          <a:xfrm>
            <a:off x="826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790D05E-5DD5-A7DF-6C08-E81A0C38DDDA}"/>
              </a:ext>
            </a:extLst>
          </p:cNvPr>
          <p:cNvSpPr/>
          <p:nvPr/>
        </p:nvSpPr>
        <p:spPr>
          <a:xfrm>
            <a:off x="844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12D4F67-5222-16B8-B3F7-BD8EAC1A602E}"/>
              </a:ext>
            </a:extLst>
          </p:cNvPr>
          <p:cNvSpPr/>
          <p:nvPr/>
        </p:nvSpPr>
        <p:spPr>
          <a:xfrm>
            <a:off x="862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E7993DD-2452-0ADD-CB77-5A8E09FFB462}"/>
              </a:ext>
            </a:extLst>
          </p:cNvPr>
          <p:cNvCxnSpPr>
            <a:cxnSpLocks/>
          </p:cNvCxnSpPr>
          <p:nvPr/>
        </p:nvCxnSpPr>
        <p:spPr>
          <a:xfrm>
            <a:off x="2298357" y="963827"/>
            <a:ext cx="37976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6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159D26-FE11-A6D5-EEF4-2EAF13095E9F}"/>
              </a:ext>
            </a:extLst>
          </p:cNvPr>
          <p:cNvSpPr>
            <a:spLocks noChangeAspect="1"/>
          </p:cNvSpPr>
          <p:nvPr/>
        </p:nvSpPr>
        <p:spPr>
          <a:xfrm>
            <a:off x="2091559" y="1114097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BC2A178-7231-47C4-3B6B-9FDFDA039DF3}"/>
              </a:ext>
            </a:extLst>
          </p:cNvPr>
          <p:cNvCxnSpPr/>
          <p:nvPr/>
        </p:nvCxnSpPr>
        <p:spPr>
          <a:xfrm>
            <a:off x="2298357" y="130981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AD7A00-E1A3-CFB7-10C3-5BC95C84B4B2}"/>
              </a:ext>
            </a:extLst>
          </p:cNvPr>
          <p:cNvCxnSpPr/>
          <p:nvPr/>
        </p:nvCxnSpPr>
        <p:spPr>
          <a:xfrm>
            <a:off x="2298357" y="151164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6691C7-4119-BA97-C8BD-A03CE49DF91B}"/>
              </a:ext>
            </a:extLst>
          </p:cNvPr>
          <p:cNvCxnSpPr/>
          <p:nvPr/>
        </p:nvCxnSpPr>
        <p:spPr>
          <a:xfrm>
            <a:off x="2298357" y="1721707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B3AA33F-DEF2-E19E-C09C-E3AF68763E14}"/>
              </a:ext>
            </a:extLst>
          </p:cNvPr>
          <p:cNvCxnSpPr/>
          <p:nvPr/>
        </p:nvCxnSpPr>
        <p:spPr>
          <a:xfrm>
            <a:off x="2298357" y="193177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159D26-FE11-A6D5-EEF4-2EAF13095E9F}"/>
              </a:ext>
            </a:extLst>
          </p:cNvPr>
          <p:cNvSpPr>
            <a:spLocks noChangeAspect="1"/>
          </p:cNvSpPr>
          <p:nvPr/>
        </p:nvSpPr>
        <p:spPr>
          <a:xfrm>
            <a:off x="2091559" y="1114097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BC2A178-7231-47C4-3B6B-9FDFDA039DF3}"/>
              </a:ext>
            </a:extLst>
          </p:cNvPr>
          <p:cNvCxnSpPr/>
          <p:nvPr/>
        </p:nvCxnSpPr>
        <p:spPr>
          <a:xfrm>
            <a:off x="2298357" y="130981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AD7A00-E1A3-CFB7-10C3-5BC95C84B4B2}"/>
              </a:ext>
            </a:extLst>
          </p:cNvPr>
          <p:cNvCxnSpPr/>
          <p:nvPr/>
        </p:nvCxnSpPr>
        <p:spPr>
          <a:xfrm>
            <a:off x="2298357" y="151164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6691C7-4119-BA97-C8BD-A03CE49DF91B}"/>
              </a:ext>
            </a:extLst>
          </p:cNvPr>
          <p:cNvCxnSpPr/>
          <p:nvPr/>
        </p:nvCxnSpPr>
        <p:spPr>
          <a:xfrm>
            <a:off x="2298357" y="1721707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B3AA33F-DEF2-E19E-C09C-E3AF68763E14}"/>
              </a:ext>
            </a:extLst>
          </p:cNvPr>
          <p:cNvCxnSpPr/>
          <p:nvPr/>
        </p:nvCxnSpPr>
        <p:spPr>
          <a:xfrm>
            <a:off x="2298357" y="193177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DE2C9BFF-1D74-514F-F50E-DA614A1C7EFE}"/>
              </a:ext>
            </a:extLst>
          </p:cNvPr>
          <p:cNvSpPr>
            <a:spLocks noChangeAspect="1"/>
          </p:cNvSpPr>
          <p:nvPr/>
        </p:nvSpPr>
        <p:spPr>
          <a:xfrm>
            <a:off x="3171559" y="1114095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E57ABEC-33A1-E682-D82A-752611757155}"/>
              </a:ext>
            </a:extLst>
          </p:cNvPr>
          <p:cNvCxnSpPr/>
          <p:nvPr/>
        </p:nvCxnSpPr>
        <p:spPr>
          <a:xfrm>
            <a:off x="3396559" y="130981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FBC4196-7346-DFC4-6D08-02E4D41E6181}"/>
              </a:ext>
            </a:extLst>
          </p:cNvPr>
          <p:cNvCxnSpPr/>
          <p:nvPr/>
        </p:nvCxnSpPr>
        <p:spPr>
          <a:xfrm>
            <a:off x="3396559" y="1532237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95BAD26-52A6-69B9-EDC6-6AC447B10866}"/>
              </a:ext>
            </a:extLst>
          </p:cNvPr>
          <p:cNvCxnSpPr/>
          <p:nvPr/>
        </p:nvCxnSpPr>
        <p:spPr>
          <a:xfrm>
            <a:off x="3396559" y="1729944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FDB6691-C200-9363-9476-C75A417593B1}"/>
              </a:ext>
            </a:extLst>
          </p:cNvPr>
          <p:cNvCxnSpPr/>
          <p:nvPr/>
        </p:nvCxnSpPr>
        <p:spPr>
          <a:xfrm>
            <a:off x="3396559" y="193177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 curvada hacia abajo 20">
            <a:extLst>
              <a:ext uri="{FF2B5EF4-FFF2-40B4-BE49-F238E27FC236}">
                <a16:creationId xmlns:a16="http://schemas.microsoft.com/office/drawing/2014/main" id="{22989086-BA4E-BCEB-3D54-356D684B86F9}"/>
              </a:ext>
            </a:extLst>
          </p:cNvPr>
          <p:cNvSpPr/>
          <p:nvPr/>
        </p:nvSpPr>
        <p:spPr>
          <a:xfrm>
            <a:off x="2710661" y="630195"/>
            <a:ext cx="897512" cy="3726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972E67-9741-86CF-87EE-7B998292A653}"/>
              </a:ext>
            </a:extLst>
          </p:cNvPr>
          <p:cNvSpPr>
            <a:spLocks noChangeAspect="1"/>
          </p:cNvSpPr>
          <p:nvPr/>
        </p:nvSpPr>
        <p:spPr>
          <a:xfrm>
            <a:off x="2099797" y="2194094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F9EE610-CCB8-3755-1944-C32EC92655B7}"/>
              </a:ext>
            </a:extLst>
          </p:cNvPr>
          <p:cNvSpPr>
            <a:spLocks noChangeAspect="1"/>
          </p:cNvSpPr>
          <p:nvPr/>
        </p:nvSpPr>
        <p:spPr>
          <a:xfrm>
            <a:off x="5323321" y="1114094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E29A943-F9F5-0C96-4A96-1F6C96E3DDE1}"/>
              </a:ext>
            </a:extLst>
          </p:cNvPr>
          <p:cNvSpPr>
            <a:spLocks noChangeAspect="1"/>
          </p:cNvSpPr>
          <p:nvPr/>
        </p:nvSpPr>
        <p:spPr>
          <a:xfrm>
            <a:off x="4259797" y="1114093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8FA776B-5277-5E57-3CBD-454E304BB079}"/>
              </a:ext>
            </a:extLst>
          </p:cNvPr>
          <p:cNvCxnSpPr/>
          <p:nvPr/>
        </p:nvCxnSpPr>
        <p:spPr>
          <a:xfrm>
            <a:off x="4484797" y="130981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CBC60FD-5082-D637-0746-4E3D8E554BDF}"/>
              </a:ext>
            </a:extLst>
          </p:cNvPr>
          <p:cNvCxnSpPr/>
          <p:nvPr/>
        </p:nvCxnSpPr>
        <p:spPr>
          <a:xfrm>
            <a:off x="5548321" y="130981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8AE5513-BF48-A5BF-97C1-F9D4DFE4A13D}"/>
              </a:ext>
            </a:extLst>
          </p:cNvPr>
          <p:cNvCxnSpPr/>
          <p:nvPr/>
        </p:nvCxnSpPr>
        <p:spPr>
          <a:xfrm>
            <a:off x="2298357" y="2433412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CD10114-B53D-52FD-012B-67168A7474CF}"/>
              </a:ext>
            </a:extLst>
          </p:cNvPr>
          <p:cNvCxnSpPr/>
          <p:nvPr/>
        </p:nvCxnSpPr>
        <p:spPr>
          <a:xfrm>
            <a:off x="4484797" y="153635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EF58C0C-AE84-E08E-9C78-11464F513E56}"/>
              </a:ext>
            </a:extLst>
          </p:cNvPr>
          <p:cNvCxnSpPr/>
          <p:nvPr/>
        </p:nvCxnSpPr>
        <p:spPr>
          <a:xfrm>
            <a:off x="4484797" y="1729944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B88834-8AF8-A312-AE0F-9FA556DB527F}"/>
              </a:ext>
            </a:extLst>
          </p:cNvPr>
          <p:cNvCxnSpPr/>
          <p:nvPr/>
        </p:nvCxnSpPr>
        <p:spPr>
          <a:xfrm>
            <a:off x="4484797" y="193177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2FD2682-3B25-49F5-DEA8-828E22E4C9BB}"/>
              </a:ext>
            </a:extLst>
          </p:cNvPr>
          <p:cNvCxnSpPr/>
          <p:nvPr/>
        </p:nvCxnSpPr>
        <p:spPr>
          <a:xfrm>
            <a:off x="5548321" y="1532237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BC89522-D283-DDBE-1869-D2328EF6A124}"/>
              </a:ext>
            </a:extLst>
          </p:cNvPr>
          <p:cNvCxnSpPr/>
          <p:nvPr/>
        </p:nvCxnSpPr>
        <p:spPr>
          <a:xfrm>
            <a:off x="5548321" y="173406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886AB0F-C8DD-3294-8D82-49F4A612BA32}"/>
              </a:ext>
            </a:extLst>
          </p:cNvPr>
          <p:cNvCxnSpPr/>
          <p:nvPr/>
        </p:nvCxnSpPr>
        <p:spPr>
          <a:xfrm>
            <a:off x="5548321" y="1931773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F1A251F-7501-B81C-44E5-DC510B6DC32D}"/>
              </a:ext>
            </a:extLst>
          </p:cNvPr>
          <p:cNvCxnSpPr/>
          <p:nvPr/>
        </p:nvCxnSpPr>
        <p:spPr>
          <a:xfrm>
            <a:off x="2298357" y="2626132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4867017-C1CD-8F4C-2D6D-84848995E621}"/>
              </a:ext>
            </a:extLst>
          </p:cNvPr>
          <p:cNvCxnSpPr/>
          <p:nvPr/>
        </p:nvCxnSpPr>
        <p:spPr>
          <a:xfrm>
            <a:off x="2298357" y="2993586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7A465B5-779C-ECB1-1B0E-9D18E7862B9F}"/>
              </a:ext>
            </a:extLst>
          </p:cNvPr>
          <p:cNvCxnSpPr/>
          <p:nvPr/>
        </p:nvCxnSpPr>
        <p:spPr>
          <a:xfrm>
            <a:off x="2298357" y="2824709"/>
            <a:ext cx="63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curvada hacia abajo 36">
            <a:extLst>
              <a:ext uri="{FF2B5EF4-FFF2-40B4-BE49-F238E27FC236}">
                <a16:creationId xmlns:a16="http://schemas.microsoft.com/office/drawing/2014/main" id="{0CA6792C-2F34-E63D-8DFF-8315F1A07702}"/>
              </a:ext>
            </a:extLst>
          </p:cNvPr>
          <p:cNvSpPr/>
          <p:nvPr/>
        </p:nvSpPr>
        <p:spPr>
          <a:xfrm>
            <a:off x="3802802" y="630195"/>
            <a:ext cx="897512" cy="3726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Flecha curvada hacia abajo 37">
            <a:extLst>
              <a:ext uri="{FF2B5EF4-FFF2-40B4-BE49-F238E27FC236}">
                <a16:creationId xmlns:a16="http://schemas.microsoft.com/office/drawing/2014/main" id="{EB3B57C3-ACE8-D8D3-2036-60DC920AE424}"/>
              </a:ext>
            </a:extLst>
          </p:cNvPr>
          <p:cNvSpPr/>
          <p:nvPr/>
        </p:nvSpPr>
        <p:spPr>
          <a:xfrm>
            <a:off x="4965809" y="628134"/>
            <a:ext cx="897512" cy="3726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Flecha curvada hacia abajo 43">
            <a:extLst>
              <a:ext uri="{FF2B5EF4-FFF2-40B4-BE49-F238E27FC236}">
                <a16:creationId xmlns:a16="http://schemas.microsoft.com/office/drawing/2014/main" id="{C42AC3B9-42BD-F833-3B3B-CF3E67A6A125}"/>
              </a:ext>
            </a:extLst>
          </p:cNvPr>
          <p:cNvSpPr/>
          <p:nvPr/>
        </p:nvSpPr>
        <p:spPr>
          <a:xfrm rot="5400000">
            <a:off x="6308219" y="2098993"/>
            <a:ext cx="897512" cy="3726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D3A4E5D-35E9-D0A4-27F7-2FBE157B582D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21AF64-935D-3A33-9D8A-90EC520DF745}"/>
              </a:ext>
            </a:extLst>
          </p:cNvPr>
          <p:cNvSpPr>
            <a:spLocks noChangeAspect="1"/>
          </p:cNvSpPr>
          <p:nvPr/>
        </p:nvSpPr>
        <p:spPr>
          <a:xfrm>
            <a:off x="7722973" y="3096138"/>
            <a:ext cx="1080000" cy="1080000"/>
          </a:xfrm>
          <a:prstGeom prst="rect">
            <a:avLst/>
          </a:prstGeom>
          <a:solidFill>
            <a:schemeClr val="tx2">
              <a:lumMod val="40000"/>
              <a:lumOff val="60000"/>
              <a:alpha val="7205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A20032D-CF9E-1857-CFD9-9CB4E92FFB2A}"/>
              </a:ext>
            </a:extLst>
          </p:cNvPr>
          <p:cNvSpPr>
            <a:spLocks noChangeAspect="1"/>
          </p:cNvSpPr>
          <p:nvPr/>
        </p:nvSpPr>
        <p:spPr>
          <a:xfrm>
            <a:off x="2091558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1F7634F-0528-3A44-2E40-D0EC17B274B6}"/>
              </a:ext>
            </a:extLst>
          </p:cNvPr>
          <p:cNvSpPr/>
          <p:nvPr/>
        </p:nvSpPr>
        <p:spPr>
          <a:xfrm>
            <a:off x="2091558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7411C4-EB04-8008-88E7-668A5B4BAF53}"/>
              </a:ext>
            </a:extLst>
          </p:cNvPr>
          <p:cNvSpPr/>
          <p:nvPr/>
        </p:nvSpPr>
        <p:spPr>
          <a:xfrm>
            <a:off x="227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30AD61C-639A-FB26-3E2D-D2755620BA4D}"/>
              </a:ext>
            </a:extLst>
          </p:cNvPr>
          <p:cNvSpPr/>
          <p:nvPr/>
        </p:nvSpPr>
        <p:spPr>
          <a:xfrm>
            <a:off x="245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D6DE9BC-D131-F235-47C5-31A5CD8EB785}"/>
              </a:ext>
            </a:extLst>
          </p:cNvPr>
          <p:cNvSpPr/>
          <p:nvPr/>
        </p:nvSpPr>
        <p:spPr>
          <a:xfrm>
            <a:off x="263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292D78C-2EF2-407E-BB88-4A373E032A1A}"/>
              </a:ext>
            </a:extLst>
          </p:cNvPr>
          <p:cNvSpPr/>
          <p:nvPr/>
        </p:nvSpPr>
        <p:spPr>
          <a:xfrm>
            <a:off x="281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D0D97A5-1E7F-6238-9BF3-222E5F6864F6}"/>
              </a:ext>
            </a:extLst>
          </p:cNvPr>
          <p:cNvSpPr/>
          <p:nvPr/>
        </p:nvSpPr>
        <p:spPr>
          <a:xfrm>
            <a:off x="299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A432FA4-9349-6014-CC4D-864328604AEA}"/>
              </a:ext>
            </a:extLst>
          </p:cNvPr>
          <p:cNvSpPr>
            <a:spLocks noChangeAspect="1"/>
          </p:cNvSpPr>
          <p:nvPr/>
        </p:nvSpPr>
        <p:spPr>
          <a:xfrm>
            <a:off x="2091558" y="147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2360547-6545-422E-40BC-D4A9FF52E522}"/>
              </a:ext>
            </a:extLst>
          </p:cNvPr>
          <p:cNvSpPr/>
          <p:nvPr/>
        </p:nvSpPr>
        <p:spPr>
          <a:xfrm>
            <a:off x="2091558" y="147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878685B-EAFE-DDF6-330A-22A7DED1B457}"/>
              </a:ext>
            </a:extLst>
          </p:cNvPr>
          <p:cNvSpPr/>
          <p:nvPr/>
        </p:nvSpPr>
        <p:spPr>
          <a:xfrm>
            <a:off x="227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F2F25F7-47EB-9DA2-7F80-CCA1B61E3B45}"/>
              </a:ext>
            </a:extLst>
          </p:cNvPr>
          <p:cNvSpPr/>
          <p:nvPr/>
        </p:nvSpPr>
        <p:spPr>
          <a:xfrm>
            <a:off x="245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B426A4F-55A3-B193-B567-CF5A6BF797B0}"/>
              </a:ext>
            </a:extLst>
          </p:cNvPr>
          <p:cNvSpPr/>
          <p:nvPr/>
        </p:nvSpPr>
        <p:spPr>
          <a:xfrm>
            <a:off x="263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0B1B432-BAE2-2250-D979-B25B4741467D}"/>
              </a:ext>
            </a:extLst>
          </p:cNvPr>
          <p:cNvSpPr/>
          <p:nvPr/>
        </p:nvSpPr>
        <p:spPr>
          <a:xfrm>
            <a:off x="281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658AAF4-2166-0C7F-3800-43040B5E838D}"/>
              </a:ext>
            </a:extLst>
          </p:cNvPr>
          <p:cNvSpPr/>
          <p:nvPr/>
        </p:nvSpPr>
        <p:spPr>
          <a:xfrm>
            <a:off x="299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6395FF-0604-9741-DF2F-C140E6FF155C}"/>
              </a:ext>
            </a:extLst>
          </p:cNvPr>
          <p:cNvSpPr>
            <a:spLocks noChangeAspect="1"/>
          </p:cNvSpPr>
          <p:nvPr/>
        </p:nvSpPr>
        <p:spPr>
          <a:xfrm>
            <a:off x="2091558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D307458-3842-A28F-4887-94511779E036}"/>
              </a:ext>
            </a:extLst>
          </p:cNvPr>
          <p:cNvSpPr/>
          <p:nvPr/>
        </p:nvSpPr>
        <p:spPr>
          <a:xfrm>
            <a:off x="2091558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09B1EBB-B4EB-8A92-060E-6B1E479EE86D}"/>
              </a:ext>
            </a:extLst>
          </p:cNvPr>
          <p:cNvSpPr/>
          <p:nvPr/>
        </p:nvSpPr>
        <p:spPr>
          <a:xfrm>
            <a:off x="227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69C7053-3DD3-1EFD-E60D-EB7AF4C3D494}"/>
              </a:ext>
            </a:extLst>
          </p:cNvPr>
          <p:cNvSpPr/>
          <p:nvPr/>
        </p:nvSpPr>
        <p:spPr>
          <a:xfrm>
            <a:off x="245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45561BF-6804-507D-E143-6B52534EB188}"/>
              </a:ext>
            </a:extLst>
          </p:cNvPr>
          <p:cNvSpPr/>
          <p:nvPr/>
        </p:nvSpPr>
        <p:spPr>
          <a:xfrm>
            <a:off x="263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9C182F4-4AFD-0F6D-3B27-1D6C34145BA9}"/>
              </a:ext>
            </a:extLst>
          </p:cNvPr>
          <p:cNvSpPr/>
          <p:nvPr/>
        </p:nvSpPr>
        <p:spPr>
          <a:xfrm>
            <a:off x="281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FB4FA40-1315-DF39-73B9-FF6A8315E853}"/>
              </a:ext>
            </a:extLst>
          </p:cNvPr>
          <p:cNvSpPr/>
          <p:nvPr/>
        </p:nvSpPr>
        <p:spPr>
          <a:xfrm>
            <a:off x="299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64AFA5-0198-5958-F619-FE6A62A5070D}"/>
              </a:ext>
            </a:extLst>
          </p:cNvPr>
          <p:cNvSpPr>
            <a:spLocks noChangeAspect="1"/>
          </p:cNvSpPr>
          <p:nvPr/>
        </p:nvSpPr>
        <p:spPr>
          <a:xfrm>
            <a:off x="3171558" y="111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CCE8442-DEDB-3E97-8044-D1039E4D5062}"/>
              </a:ext>
            </a:extLst>
          </p:cNvPr>
          <p:cNvSpPr/>
          <p:nvPr/>
        </p:nvSpPr>
        <p:spPr>
          <a:xfrm>
            <a:off x="3171558" y="111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8466B7A-4289-8FE6-E1F9-B0C824DC53B3}"/>
              </a:ext>
            </a:extLst>
          </p:cNvPr>
          <p:cNvSpPr/>
          <p:nvPr/>
        </p:nvSpPr>
        <p:spPr>
          <a:xfrm>
            <a:off x="335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9398430-6883-9D3D-E7A1-8AD2F1A9F073}"/>
              </a:ext>
            </a:extLst>
          </p:cNvPr>
          <p:cNvSpPr/>
          <p:nvPr/>
        </p:nvSpPr>
        <p:spPr>
          <a:xfrm>
            <a:off x="353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074A652-C750-205D-C776-460E29DBEB7E}"/>
              </a:ext>
            </a:extLst>
          </p:cNvPr>
          <p:cNvSpPr/>
          <p:nvPr/>
        </p:nvSpPr>
        <p:spPr>
          <a:xfrm>
            <a:off x="371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6D6AF7E-D5D9-89AC-BE58-E72F87CC7DB7}"/>
              </a:ext>
            </a:extLst>
          </p:cNvPr>
          <p:cNvSpPr/>
          <p:nvPr/>
        </p:nvSpPr>
        <p:spPr>
          <a:xfrm>
            <a:off x="389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5BE9F54-D0D8-CB90-96A9-3E9B96A93564}"/>
              </a:ext>
            </a:extLst>
          </p:cNvPr>
          <p:cNvSpPr/>
          <p:nvPr/>
        </p:nvSpPr>
        <p:spPr>
          <a:xfrm>
            <a:off x="4071558" y="111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3A6AD85-86F6-6DDA-9E67-CF32B8C1DB43}"/>
              </a:ext>
            </a:extLst>
          </p:cNvPr>
          <p:cNvSpPr>
            <a:spLocks noChangeAspect="1"/>
          </p:cNvSpPr>
          <p:nvPr/>
        </p:nvSpPr>
        <p:spPr>
          <a:xfrm>
            <a:off x="3171558" y="147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5FFFEBF-A296-4BE3-2E2F-2EC53E77A7F7}"/>
              </a:ext>
            </a:extLst>
          </p:cNvPr>
          <p:cNvSpPr/>
          <p:nvPr/>
        </p:nvSpPr>
        <p:spPr>
          <a:xfrm>
            <a:off x="3171558" y="147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0A790A7B-865F-3A36-948F-E2ADA65A4DA3}"/>
              </a:ext>
            </a:extLst>
          </p:cNvPr>
          <p:cNvSpPr/>
          <p:nvPr/>
        </p:nvSpPr>
        <p:spPr>
          <a:xfrm>
            <a:off x="335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871188F-9611-8DCD-F717-4E4104D12735}"/>
              </a:ext>
            </a:extLst>
          </p:cNvPr>
          <p:cNvSpPr/>
          <p:nvPr/>
        </p:nvSpPr>
        <p:spPr>
          <a:xfrm>
            <a:off x="353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90338C8-9744-FFF4-F5DE-1100D41442A5}"/>
              </a:ext>
            </a:extLst>
          </p:cNvPr>
          <p:cNvSpPr/>
          <p:nvPr/>
        </p:nvSpPr>
        <p:spPr>
          <a:xfrm>
            <a:off x="371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8AACC122-C39F-0F1D-5595-7AA64B1F2429}"/>
              </a:ext>
            </a:extLst>
          </p:cNvPr>
          <p:cNvSpPr/>
          <p:nvPr/>
        </p:nvSpPr>
        <p:spPr>
          <a:xfrm>
            <a:off x="389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FE12B05-27EA-87E7-36AC-1D8BE479999F}"/>
              </a:ext>
            </a:extLst>
          </p:cNvPr>
          <p:cNvSpPr/>
          <p:nvPr/>
        </p:nvSpPr>
        <p:spPr>
          <a:xfrm>
            <a:off x="4071558" y="147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93CCA9CC-50CD-73F8-0297-AD93DF52D534}"/>
              </a:ext>
            </a:extLst>
          </p:cNvPr>
          <p:cNvSpPr>
            <a:spLocks noChangeAspect="1"/>
          </p:cNvSpPr>
          <p:nvPr/>
        </p:nvSpPr>
        <p:spPr>
          <a:xfrm>
            <a:off x="3171558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5154DF3-AE1A-B305-C661-E3F50ABE72B1}"/>
              </a:ext>
            </a:extLst>
          </p:cNvPr>
          <p:cNvSpPr/>
          <p:nvPr/>
        </p:nvSpPr>
        <p:spPr>
          <a:xfrm>
            <a:off x="3171558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ABBE6CC-33A5-E566-B915-167E986A86B5}"/>
              </a:ext>
            </a:extLst>
          </p:cNvPr>
          <p:cNvSpPr/>
          <p:nvPr/>
        </p:nvSpPr>
        <p:spPr>
          <a:xfrm>
            <a:off x="335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C8DD9B3-00B0-4081-8D3F-D02A51BF40D0}"/>
              </a:ext>
            </a:extLst>
          </p:cNvPr>
          <p:cNvSpPr/>
          <p:nvPr/>
        </p:nvSpPr>
        <p:spPr>
          <a:xfrm>
            <a:off x="353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0471C30-FB37-9B02-168F-7BEF977DB19C}"/>
              </a:ext>
            </a:extLst>
          </p:cNvPr>
          <p:cNvSpPr/>
          <p:nvPr/>
        </p:nvSpPr>
        <p:spPr>
          <a:xfrm>
            <a:off x="371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03C943E-8DEE-4E0A-FDC7-4A4CD0F4BAFF}"/>
              </a:ext>
            </a:extLst>
          </p:cNvPr>
          <p:cNvSpPr/>
          <p:nvPr/>
        </p:nvSpPr>
        <p:spPr>
          <a:xfrm>
            <a:off x="389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97E78C4-42B6-BAD6-885F-2242DFC02919}"/>
              </a:ext>
            </a:extLst>
          </p:cNvPr>
          <p:cNvSpPr/>
          <p:nvPr/>
        </p:nvSpPr>
        <p:spPr>
          <a:xfrm>
            <a:off x="4071558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C3BCAE0-CEDB-5AE6-481A-A6BFFAD7A18E}"/>
              </a:ext>
            </a:extLst>
          </p:cNvPr>
          <p:cNvSpPr>
            <a:spLocks noChangeAspect="1"/>
          </p:cNvSpPr>
          <p:nvPr/>
        </p:nvSpPr>
        <p:spPr>
          <a:xfrm>
            <a:off x="7722973" y="1834096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ECA8282-21D6-F440-F292-889DEC8FCBDE}"/>
              </a:ext>
            </a:extLst>
          </p:cNvPr>
          <p:cNvSpPr/>
          <p:nvPr/>
        </p:nvSpPr>
        <p:spPr>
          <a:xfrm>
            <a:off x="7722973" y="1834096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8A1E68E-1176-AD92-3CC3-F0CDBDD43FBB}"/>
              </a:ext>
            </a:extLst>
          </p:cNvPr>
          <p:cNvSpPr/>
          <p:nvPr/>
        </p:nvSpPr>
        <p:spPr>
          <a:xfrm>
            <a:off x="790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D47FD6D-92D7-0D6D-664C-69C6874CC710}"/>
              </a:ext>
            </a:extLst>
          </p:cNvPr>
          <p:cNvSpPr/>
          <p:nvPr/>
        </p:nvSpPr>
        <p:spPr>
          <a:xfrm>
            <a:off x="808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3CE2248-E8F9-932D-49BA-F3FBD3EE40C3}"/>
              </a:ext>
            </a:extLst>
          </p:cNvPr>
          <p:cNvSpPr/>
          <p:nvPr/>
        </p:nvSpPr>
        <p:spPr>
          <a:xfrm>
            <a:off x="826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67053988-0FAD-84A0-4C46-66596DB43B05}"/>
              </a:ext>
            </a:extLst>
          </p:cNvPr>
          <p:cNvSpPr/>
          <p:nvPr/>
        </p:nvSpPr>
        <p:spPr>
          <a:xfrm>
            <a:off x="844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50358B-43B2-E24F-C293-9E8608550737}"/>
              </a:ext>
            </a:extLst>
          </p:cNvPr>
          <p:cNvSpPr/>
          <p:nvPr/>
        </p:nvSpPr>
        <p:spPr>
          <a:xfrm>
            <a:off x="8622973" y="1834096"/>
            <a:ext cx="18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C06951D-6F4E-4101-250D-85C5FEC1285B}"/>
              </a:ext>
            </a:extLst>
          </p:cNvPr>
          <p:cNvSpPr>
            <a:spLocks noChangeAspect="1"/>
          </p:cNvSpPr>
          <p:nvPr/>
        </p:nvSpPr>
        <p:spPr>
          <a:xfrm>
            <a:off x="7722973" y="1306874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7643DF5-AE4A-148C-38BC-F8E8FA3EEA71}"/>
              </a:ext>
            </a:extLst>
          </p:cNvPr>
          <p:cNvSpPr/>
          <p:nvPr/>
        </p:nvSpPr>
        <p:spPr>
          <a:xfrm>
            <a:off x="7722973" y="1306874"/>
            <a:ext cx="180000" cy="3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A35B615-43E3-693B-5FD8-CC3C3FFB6869}"/>
              </a:ext>
            </a:extLst>
          </p:cNvPr>
          <p:cNvSpPr/>
          <p:nvPr/>
        </p:nvSpPr>
        <p:spPr>
          <a:xfrm>
            <a:off x="790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47DB286F-506B-FB39-D3FD-BB4A1B56AC0D}"/>
              </a:ext>
            </a:extLst>
          </p:cNvPr>
          <p:cNvSpPr/>
          <p:nvPr/>
        </p:nvSpPr>
        <p:spPr>
          <a:xfrm>
            <a:off x="808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D88D3D1E-924F-F484-FB94-8AF0E67D6A8F}"/>
              </a:ext>
            </a:extLst>
          </p:cNvPr>
          <p:cNvSpPr/>
          <p:nvPr/>
        </p:nvSpPr>
        <p:spPr>
          <a:xfrm>
            <a:off x="826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790D05E-5DD5-A7DF-6C08-E81A0C38DDDA}"/>
              </a:ext>
            </a:extLst>
          </p:cNvPr>
          <p:cNvSpPr/>
          <p:nvPr/>
        </p:nvSpPr>
        <p:spPr>
          <a:xfrm>
            <a:off x="844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12D4F67-5222-16B8-B3F7-BD8EAC1A602E}"/>
              </a:ext>
            </a:extLst>
          </p:cNvPr>
          <p:cNvSpPr/>
          <p:nvPr/>
        </p:nvSpPr>
        <p:spPr>
          <a:xfrm>
            <a:off x="8622973" y="1306874"/>
            <a:ext cx="180000" cy="36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077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Parada</dc:creator>
  <cp:lastModifiedBy>Javier Parada</cp:lastModifiedBy>
  <cp:revision>2</cp:revision>
  <dcterms:created xsi:type="dcterms:W3CDTF">2023-05-14T12:16:36Z</dcterms:created>
  <dcterms:modified xsi:type="dcterms:W3CDTF">2023-05-14T13:21:02Z</dcterms:modified>
</cp:coreProperties>
</file>