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8fe94d6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8fe94d6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d5d00fc6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d5d00fc6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a203e66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a203e66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a203e66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a203e66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d5d00fc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d5d00fc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d5d00fc6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d5d00fc6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d5d00fc6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d5d00fc6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d5d00fc6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d5d00fc6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d5d00fc6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1d5d00fc6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1d88f6c2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1d88f6c2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d88f6c2f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d88f6c2f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d88f6c2f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1d88f6c2f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8e8399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8e8399b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8e8399b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8e8399b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fe94d6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8fe94d6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d88f6c2f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d88f6c2f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parikh9@hawk.iit.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rmer@hawk.iit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implementation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0" y="97695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Implemented</a:t>
            </a:r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Linear support vector classification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Logistic regression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Naive Bayes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Random Forest</a:t>
            </a: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followed</a:t>
            </a: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body" idx="4294967295"/>
          </p:nvPr>
        </p:nvSpPr>
        <p:spPr>
          <a:xfrm>
            <a:off x="870450" y="1318025"/>
            <a:ext cx="2247900" cy="125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1.Tf-IDF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Vectorized each columns using TfidfVectorizer from sklearn.</a:t>
            </a:r>
            <a:endParaRPr sz="1200" dirty="0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4294967295"/>
          </p:nvPr>
        </p:nvSpPr>
        <p:spPr>
          <a:xfrm>
            <a:off x="5075787" y="14274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2. Sparse matrix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In order to increase columns in sparse matrix, we used hstack from scipy.sparse. We obtained matrix of 256408 rows and 57258 columns.</a:t>
            </a:r>
            <a:endParaRPr sz="1200" dirty="0"/>
          </a:p>
        </p:txBody>
      </p:sp>
      <p:sp>
        <p:nvSpPr>
          <p:cNvPr id="271" name="Google Shape;271;p22"/>
          <p:cNvSpPr txBox="1">
            <a:spLocks noGrp="1"/>
          </p:cNvSpPr>
          <p:nvPr>
            <p:ph type="body" idx="4294967295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3.Model training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/>
              <a:t>Split the data into train and test sets using train_test_split from sklearn.model_selection, then trained models using LinearSVC, MultinomialNB, LogisticRegression, and RandomForestClassifier from sklearn.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4294967295"/>
          </p:nvPr>
        </p:nvSpPr>
        <p:spPr>
          <a:xfrm>
            <a:off x="507578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4. Prediction</a:t>
            </a:r>
            <a:endParaRPr sz="20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Checked the metrics such as accuracy and f1-score and checked the predicted labels for the test data.</a:t>
            </a:r>
            <a:endParaRPr sz="1200" dirty="0"/>
          </a:p>
        </p:txBody>
      </p:sp>
      <p:grpSp>
        <p:nvGrpSpPr>
          <p:cNvPr id="273" name="Google Shape;273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4" name="Google Shape;274;p2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0" y="97695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output (LinearSVC)</a:t>
            </a:r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94" name="Google Shape;294;p2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295" name="Google Shape;295;p24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1637825"/>
            <a:ext cx="3502899" cy="29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225" y="2066650"/>
            <a:ext cx="3856500" cy="19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LinearSVC?</a:t>
            </a:r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▰"/>
            </a:pPr>
            <a:r>
              <a:rPr lang="en" sz="2200"/>
              <a:t>It is a binary classification model that can handle large datasets with many features, which is suitable for the given dataset.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▰"/>
            </a:pPr>
            <a:r>
              <a:rPr lang="en" sz="2200"/>
              <a:t>It finds the best hyperplane to separates the data into different classes (words in the news titles).</a:t>
            </a:r>
            <a:endParaRPr sz="2200"/>
          </a:p>
        </p:txBody>
      </p:sp>
      <p:sp>
        <p:nvSpPr>
          <p:cNvPr id="308" name="Google Shape;308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output (Logistic regression)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15" name="Google Shape;3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50" y="1495900"/>
            <a:ext cx="4789169" cy="33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324" y="1495900"/>
            <a:ext cx="3324000" cy="19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Logistic regression?</a:t>
            </a: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It is computationally feasible.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It can classify comparing the obtained probability.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output (Naive Bayes)</a:t>
            </a:r>
            <a:endParaRPr/>
          </a:p>
        </p:txBody>
      </p:sp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175"/>
            <a:ext cx="3368068" cy="367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868" y="1311175"/>
            <a:ext cx="4032876" cy="3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Naive Bayes?</a:t>
            </a:r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It can handle high dimensional data and is ideal for text classification task like this.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Features - each word in news title </a:t>
            </a:r>
            <a:br>
              <a:rPr lang="en"/>
            </a:br>
            <a:r>
              <a:rPr lang="en"/>
              <a:t>classes - agreed, disagreed, unrelated.</a:t>
            </a:r>
            <a:br>
              <a:rPr lang="en"/>
            </a:br>
            <a:r>
              <a:rPr lang="en"/>
              <a:t>Using naive bayes, we can easily calculate the probability of each class given the input features.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Project members: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Jinit Parikh (A20517770)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Ruchit Mer (A20516697)</a:t>
            </a:r>
            <a:endParaRPr sz="2000"/>
          </a:p>
        </p:txBody>
      </p:sp>
      <p:pic>
        <p:nvPicPr>
          <p:cNvPr id="191" name="Google Shape;191;p12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output (Random Forest)</a:t>
            </a:r>
            <a:endParaRPr/>
          </a:p>
        </p:txBody>
      </p:sp>
      <p:sp>
        <p:nvSpPr>
          <p:cNvPr id="344" name="Google Shape;344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175"/>
            <a:ext cx="3702262" cy="3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062" y="1311175"/>
            <a:ext cx="4755740" cy="3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Forest?</a:t>
            </a:r>
            <a:endParaRPr/>
          </a:p>
        </p:txBody>
      </p:sp>
      <p:sp>
        <p:nvSpPr>
          <p:cNvPr id="352" name="Google Shape;352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It generates multiple decision trees and combines them which increase the performance.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Comparison 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Based on accuracy and f1 scores, LinearSVC, Logistic Regression, and Random Forest are all good fit for this task.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Naive bayes cannot handle this complex dataset and achieved lowest accuracy.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Random Forest gave the best performance.</a:t>
            </a: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6" name="Google Shape;366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367" name="Google Shape;367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us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jparikh9@hawk.iit.edu</a:t>
            </a:r>
            <a:r>
              <a:rPr lang="en" sz="2000"/>
              <a:t> &amp;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rmer@hawk.iit.edu</a:t>
            </a:r>
            <a:r>
              <a:rPr lang="en" sz="2000"/>
              <a:t> </a:t>
            </a:r>
            <a:endParaRPr sz="2000" b="1"/>
          </a:p>
        </p:txBody>
      </p:sp>
      <p:grpSp>
        <p:nvGrpSpPr>
          <p:cNvPr id="368" name="Google Shape;368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69" name="Google Shape;369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▰"/>
            </a:pPr>
            <a:r>
              <a:rPr lang="en" sz="1800">
                <a:solidFill>
                  <a:srgbClr val="434343"/>
                </a:solidFill>
              </a:rPr>
              <a:t>Problem Statement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▰"/>
            </a:pPr>
            <a:r>
              <a:rPr lang="en" sz="1800">
                <a:solidFill>
                  <a:srgbClr val="434343"/>
                </a:solidFill>
              </a:rPr>
              <a:t>Data Preprocessing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▰"/>
            </a:pPr>
            <a:r>
              <a:rPr lang="en" sz="1800">
                <a:solidFill>
                  <a:srgbClr val="434343"/>
                </a:solidFill>
              </a:rPr>
              <a:t>Models</a:t>
            </a:r>
            <a:endParaRPr sz="1800">
              <a:solidFill>
                <a:srgbClr val="43434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▰"/>
            </a:pPr>
            <a:r>
              <a:rPr lang="en" sz="1800">
                <a:solidFill>
                  <a:srgbClr val="434343"/>
                </a:solidFill>
              </a:rPr>
              <a:t>Results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463525" y="159375"/>
            <a:ext cx="2181600" cy="29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The prevalence of fake news and misinformation on social media can have a serious negative impact on individuals and society. 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The task is to classify a coming news article into one of the three categories - agreed, disagreed, or unrelated.</a:t>
            </a:r>
            <a:endParaRPr sz="2000" dirty="0"/>
          </a:p>
        </p:txBody>
      </p:sp>
      <p:sp>
        <p:nvSpPr>
          <p:cNvPr id="212" name="Google Shape;212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463525" y="159375"/>
            <a:ext cx="2181600" cy="29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7" name="Google Shape;227;p17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8" name="Google Shape;228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Convert uppercase to lowercase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Removing Stopwords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Removing punctuation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Lemmatization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Used nltk.corpus package to get stopwords and removed them from data.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For lemmatizing, WordNetLemmatize is used.</a:t>
            </a:r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preprocessed data</a:t>
            </a:r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374625" y="1360875"/>
            <a:ext cx="27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Training data: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6" name="Google Shape;2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5" y="1963175"/>
            <a:ext cx="3673949" cy="25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9"/>
          <p:cNvSpPr txBox="1"/>
          <p:nvPr/>
        </p:nvSpPr>
        <p:spPr>
          <a:xfrm>
            <a:off x="4591900" y="1319475"/>
            <a:ext cx="32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data: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899" y="1984925"/>
            <a:ext cx="3997271" cy="24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(16:9)</PresentationFormat>
  <Paragraphs>91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 Condensed</vt:lpstr>
      <vt:lpstr>Roboto Condensed Light</vt:lpstr>
      <vt:lpstr>Arial</vt:lpstr>
      <vt:lpstr>Arvo</vt:lpstr>
      <vt:lpstr>Salerio template</vt:lpstr>
      <vt:lpstr>Fake News Classification</vt:lpstr>
      <vt:lpstr>HELLO!</vt:lpstr>
      <vt:lpstr>Outline</vt:lpstr>
      <vt:lpstr>Problem Statement</vt:lpstr>
      <vt:lpstr>PowerPoint Presentation</vt:lpstr>
      <vt:lpstr>Data Preprocessing</vt:lpstr>
      <vt:lpstr>Data Preprocessing</vt:lpstr>
      <vt:lpstr>PowerPoint Presentation</vt:lpstr>
      <vt:lpstr>Output of preprocessed data</vt:lpstr>
      <vt:lpstr>ML Models implementation</vt:lpstr>
      <vt:lpstr>Algorithms Implemented</vt:lpstr>
      <vt:lpstr>Steps followed</vt:lpstr>
      <vt:lpstr>Results</vt:lpstr>
      <vt:lpstr>Accuracy and output (LinearSVC)</vt:lpstr>
      <vt:lpstr>Why LinearSVC?</vt:lpstr>
      <vt:lpstr>Accuracy and output (Logistic regression)</vt:lpstr>
      <vt:lpstr>Why Logistic regression?</vt:lpstr>
      <vt:lpstr>Accuracy and output (Naive Bayes)</vt:lpstr>
      <vt:lpstr>Why Naive Bayes?</vt:lpstr>
      <vt:lpstr>Accuracy and output (Random Forest)</vt:lpstr>
      <vt:lpstr>Why Random Forest?</vt:lpstr>
      <vt:lpstr>Brief Comparison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</dc:title>
  <cp:lastModifiedBy>Jinit Priyutkumar Parikh</cp:lastModifiedBy>
  <cp:revision>2</cp:revision>
  <dcterms:modified xsi:type="dcterms:W3CDTF">2023-04-26T03:59:50Z</dcterms:modified>
</cp:coreProperties>
</file>