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8" r:id="rId4"/>
    <p:sldId id="259" r:id="rId5"/>
    <p:sldId id="260" r:id="rId6"/>
    <p:sldId id="262" r:id="rId7"/>
    <p:sldId id="261"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F7DAE5-553A-4E0F-9A85-D0AF32D1C9F5}" v="30" dt="2023-07-16T08:45:40.0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44" autoAdjust="0"/>
    <p:restoredTop sz="94664" autoAdjust="0"/>
  </p:normalViewPr>
  <p:slideViewPr>
    <p:cSldViewPr snapToGrid="0">
      <p:cViewPr varScale="1">
        <p:scale>
          <a:sx n="111" d="100"/>
          <a:sy n="111" d="100"/>
        </p:scale>
        <p:origin x="3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e Park" userId="0dbf8e10c15e7022" providerId="LiveId" clId="{99F7DAE5-553A-4E0F-9A85-D0AF32D1C9F5}"/>
    <pc:docChg chg="undo custSel addSld delSld modSld sldOrd">
      <pc:chgData name="Jae Park" userId="0dbf8e10c15e7022" providerId="LiveId" clId="{99F7DAE5-553A-4E0F-9A85-D0AF32D1C9F5}" dt="2023-07-16T09:12:54.216" v="7389" actId="20577"/>
      <pc:docMkLst>
        <pc:docMk/>
      </pc:docMkLst>
      <pc:sldChg chg="modSp mod">
        <pc:chgData name="Jae Park" userId="0dbf8e10c15e7022" providerId="LiveId" clId="{99F7DAE5-553A-4E0F-9A85-D0AF32D1C9F5}" dt="2023-07-14T23:46:50.163" v="1632" actId="20577"/>
        <pc:sldMkLst>
          <pc:docMk/>
          <pc:sldMk cId="296561533" sldId="257"/>
        </pc:sldMkLst>
        <pc:spChg chg="mod">
          <ac:chgData name="Jae Park" userId="0dbf8e10c15e7022" providerId="LiveId" clId="{99F7DAE5-553A-4E0F-9A85-D0AF32D1C9F5}" dt="2023-07-14T23:46:50.163" v="1632" actId="20577"/>
          <ac:spMkLst>
            <pc:docMk/>
            <pc:sldMk cId="296561533" sldId="257"/>
            <ac:spMk id="3" creationId="{D1401B72-73B7-C04D-51F4-191B17391F1E}"/>
          </ac:spMkLst>
        </pc:spChg>
      </pc:sldChg>
      <pc:sldChg chg="addSp modSp new mod">
        <pc:chgData name="Jae Park" userId="0dbf8e10c15e7022" providerId="LiveId" clId="{99F7DAE5-553A-4E0F-9A85-D0AF32D1C9F5}" dt="2023-07-14T22:48:37.774" v="11" actId="14100"/>
        <pc:sldMkLst>
          <pc:docMk/>
          <pc:sldMk cId="2304605922" sldId="258"/>
        </pc:sldMkLst>
        <pc:picChg chg="add mod">
          <ac:chgData name="Jae Park" userId="0dbf8e10c15e7022" providerId="LiveId" clId="{99F7DAE5-553A-4E0F-9A85-D0AF32D1C9F5}" dt="2023-07-14T22:48:37.774" v="11" actId="14100"/>
          <ac:picMkLst>
            <pc:docMk/>
            <pc:sldMk cId="2304605922" sldId="258"/>
            <ac:picMk id="3" creationId="{3EFD9BC7-D9C3-F095-29E5-7C29B4AB9D9C}"/>
          </ac:picMkLst>
        </pc:picChg>
      </pc:sldChg>
      <pc:sldChg chg="new del">
        <pc:chgData name="Jae Park" userId="0dbf8e10c15e7022" providerId="LiveId" clId="{99F7DAE5-553A-4E0F-9A85-D0AF32D1C9F5}" dt="2023-07-14T22:49:03.614" v="13" actId="2696"/>
        <pc:sldMkLst>
          <pc:docMk/>
          <pc:sldMk cId="797548150" sldId="259"/>
        </pc:sldMkLst>
      </pc:sldChg>
      <pc:sldChg chg="addSp modSp new del mod">
        <pc:chgData name="Jae Park" userId="0dbf8e10c15e7022" providerId="LiveId" clId="{99F7DAE5-553A-4E0F-9A85-D0AF32D1C9F5}" dt="2023-07-14T22:50:27.451" v="65" actId="2696"/>
        <pc:sldMkLst>
          <pc:docMk/>
          <pc:sldMk cId="3034044190" sldId="259"/>
        </pc:sldMkLst>
        <pc:spChg chg="mod">
          <ac:chgData name="Jae Park" userId="0dbf8e10c15e7022" providerId="LiveId" clId="{99F7DAE5-553A-4E0F-9A85-D0AF32D1C9F5}" dt="2023-07-14T22:50:09.075" v="63" actId="1076"/>
          <ac:spMkLst>
            <pc:docMk/>
            <pc:sldMk cId="3034044190" sldId="259"/>
            <ac:spMk id="2" creationId="{B2E0429E-0F6F-BE63-1AB7-20F8402AC193}"/>
          </ac:spMkLst>
        </pc:spChg>
        <pc:picChg chg="add mod">
          <ac:chgData name="Jae Park" userId="0dbf8e10c15e7022" providerId="LiveId" clId="{99F7DAE5-553A-4E0F-9A85-D0AF32D1C9F5}" dt="2023-07-14T22:50:24.449" v="64" actId="1076"/>
          <ac:picMkLst>
            <pc:docMk/>
            <pc:sldMk cId="3034044190" sldId="259"/>
            <ac:picMk id="4" creationId="{588BB946-B154-9715-B152-509EFDC71252}"/>
          </ac:picMkLst>
        </pc:picChg>
      </pc:sldChg>
      <pc:sldChg chg="addSp delSp modSp new mod">
        <pc:chgData name="Jae Park" userId="0dbf8e10c15e7022" providerId="LiveId" clId="{99F7DAE5-553A-4E0F-9A85-D0AF32D1C9F5}" dt="2023-07-16T08:47:25.797" v="7388" actId="20577"/>
        <pc:sldMkLst>
          <pc:docMk/>
          <pc:sldMk cId="3426179677" sldId="259"/>
        </pc:sldMkLst>
        <pc:spChg chg="add del mod">
          <ac:chgData name="Jae Park" userId="0dbf8e10c15e7022" providerId="LiveId" clId="{99F7DAE5-553A-4E0F-9A85-D0AF32D1C9F5}" dt="2023-07-16T08:44:54.729" v="7168" actId="478"/>
          <ac:spMkLst>
            <pc:docMk/>
            <pc:sldMk cId="3426179677" sldId="259"/>
            <ac:spMk id="2" creationId="{FFD05455-10D5-7FB1-A393-3DB36FF13164}"/>
          </ac:spMkLst>
        </pc:spChg>
        <pc:spChg chg="add del mod">
          <ac:chgData name="Jae Park" userId="0dbf8e10c15e7022" providerId="LiveId" clId="{99F7DAE5-553A-4E0F-9A85-D0AF32D1C9F5}" dt="2023-07-16T08:45:33.806" v="7237" actId="478"/>
          <ac:spMkLst>
            <pc:docMk/>
            <pc:sldMk cId="3426179677" sldId="259"/>
            <ac:spMk id="3" creationId="{3D2EA7CD-81CE-48B7-46FF-ED84A1EBDE53}"/>
          </ac:spMkLst>
        </pc:spChg>
        <pc:spChg chg="add mod">
          <ac:chgData name="Jae Park" userId="0dbf8e10c15e7022" providerId="LiveId" clId="{99F7DAE5-553A-4E0F-9A85-D0AF32D1C9F5}" dt="2023-07-14T23:11:06.763" v="349" actId="1076"/>
          <ac:spMkLst>
            <pc:docMk/>
            <pc:sldMk cId="3426179677" sldId="259"/>
            <ac:spMk id="4" creationId="{121FC416-E69F-734D-2DBA-CACA2EFE3D2C}"/>
          </ac:spMkLst>
        </pc:spChg>
        <pc:spChg chg="add mod">
          <ac:chgData name="Jae Park" userId="0dbf8e10c15e7022" providerId="LiveId" clId="{99F7DAE5-553A-4E0F-9A85-D0AF32D1C9F5}" dt="2023-07-14T22:56:05.185" v="176" actId="1076"/>
          <ac:spMkLst>
            <pc:docMk/>
            <pc:sldMk cId="3426179677" sldId="259"/>
            <ac:spMk id="5" creationId="{C92CFA68-2BF2-C7B5-93B5-DDAD588A2F4B}"/>
          </ac:spMkLst>
        </pc:spChg>
        <pc:spChg chg="add mod">
          <ac:chgData name="Jae Park" userId="0dbf8e10c15e7022" providerId="LiveId" clId="{99F7DAE5-553A-4E0F-9A85-D0AF32D1C9F5}" dt="2023-07-16T08:47:25.797" v="7388" actId="20577"/>
          <ac:spMkLst>
            <pc:docMk/>
            <pc:sldMk cId="3426179677" sldId="259"/>
            <ac:spMk id="6" creationId="{6DC9841B-BA91-95DD-9E5A-8C44C5692B0C}"/>
          </ac:spMkLst>
        </pc:spChg>
        <pc:spChg chg="add mod">
          <ac:chgData name="Jae Park" userId="0dbf8e10c15e7022" providerId="LiveId" clId="{99F7DAE5-553A-4E0F-9A85-D0AF32D1C9F5}" dt="2023-07-14T22:55:43.997" v="175" actId="255"/>
          <ac:spMkLst>
            <pc:docMk/>
            <pc:sldMk cId="3426179677" sldId="259"/>
            <ac:spMk id="8" creationId="{9682F496-2239-95E4-AD77-6CFCBA9FE572}"/>
          </ac:spMkLst>
        </pc:spChg>
        <pc:spChg chg="add mod">
          <ac:chgData name="Jae Park" userId="0dbf8e10c15e7022" providerId="LiveId" clId="{99F7DAE5-553A-4E0F-9A85-D0AF32D1C9F5}" dt="2023-07-16T08:44:45.800" v="7166" actId="20577"/>
          <ac:spMkLst>
            <pc:docMk/>
            <pc:sldMk cId="3426179677" sldId="259"/>
            <ac:spMk id="11" creationId="{C316B891-04CB-CCD5-594C-143D2E4CB9A8}"/>
          </ac:spMkLst>
        </pc:spChg>
        <pc:spChg chg="add mod">
          <ac:chgData name="Jae Park" userId="0dbf8e10c15e7022" providerId="LiveId" clId="{99F7DAE5-553A-4E0F-9A85-D0AF32D1C9F5}" dt="2023-07-16T08:45:10.750" v="7204" actId="20577"/>
          <ac:spMkLst>
            <pc:docMk/>
            <pc:sldMk cId="3426179677" sldId="259"/>
            <ac:spMk id="12" creationId="{1F6B1B04-886F-6F32-0BD2-E4AA063C6020}"/>
          </ac:spMkLst>
        </pc:spChg>
        <pc:picChg chg="add del mod">
          <ac:chgData name="Jae Park" userId="0dbf8e10c15e7022" providerId="LiveId" clId="{99F7DAE5-553A-4E0F-9A85-D0AF32D1C9F5}" dt="2023-07-14T22:56:17.615" v="177" actId="478"/>
          <ac:picMkLst>
            <pc:docMk/>
            <pc:sldMk cId="3426179677" sldId="259"/>
            <ac:picMk id="3" creationId="{35D6A827-A5E8-75A9-520E-12F2BEBAC963}"/>
          </ac:picMkLst>
        </pc:picChg>
        <pc:picChg chg="add del">
          <ac:chgData name="Jae Park" userId="0dbf8e10c15e7022" providerId="LiveId" clId="{99F7DAE5-553A-4E0F-9A85-D0AF32D1C9F5}" dt="2023-07-14T22:53:50.895" v="153" actId="22"/>
          <ac:picMkLst>
            <pc:docMk/>
            <pc:sldMk cId="3426179677" sldId="259"/>
            <ac:picMk id="7" creationId="{09B6C638-FC3D-A189-38DD-78073463AD13}"/>
          </ac:picMkLst>
        </pc:picChg>
        <pc:picChg chg="add mod">
          <ac:chgData name="Jae Park" userId="0dbf8e10c15e7022" providerId="LiveId" clId="{99F7DAE5-553A-4E0F-9A85-D0AF32D1C9F5}" dt="2023-07-14T23:01:23.314" v="181" actId="14100"/>
          <ac:picMkLst>
            <pc:docMk/>
            <pc:sldMk cId="3426179677" sldId="259"/>
            <ac:picMk id="10" creationId="{18514F02-541B-11B0-BBAD-4BBFAC019F5A}"/>
          </ac:picMkLst>
        </pc:picChg>
      </pc:sldChg>
      <pc:sldChg chg="addSp delSp modSp new mod setBg">
        <pc:chgData name="Jae Park" userId="0dbf8e10c15e7022" providerId="LiveId" clId="{99F7DAE5-553A-4E0F-9A85-D0AF32D1C9F5}" dt="2023-07-15T00:14:55.201" v="4030" actId="1076"/>
        <pc:sldMkLst>
          <pc:docMk/>
          <pc:sldMk cId="2687534473" sldId="260"/>
        </pc:sldMkLst>
        <pc:spChg chg="add del">
          <ac:chgData name="Jae Park" userId="0dbf8e10c15e7022" providerId="LiveId" clId="{99F7DAE5-553A-4E0F-9A85-D0AF32D1C9F5}" dt="2023-07-14T23:09:17.473" v="341" actId="26606"/>
          <ac:spMkLst>
            <pc:docMk/>
            <pc:sldMk cId="2687534473" sldId="260"/>
            <ac:spMk id="5" creationId="{BCD2D517-BC35-4439-AC31-06DF764F25FC}"/>
          </ac:spMkLst>
        </pc:spChg>
        <pc:spChg chg="add del">
          <ac:chgData name="Jae Park" userId="0dbf8e10c15e7022" providerId="LiveId" clId="{99F7DAE5-553A-4E0F-9A85-D0AF32D1C9F5}" dt="2023-07-14T23:09:17.473" v="341" actId="26606"/>
          <ac:spMkLst>
            <pc:docMk/>
            <pc:sldMk cId="2687534473" sldId="260"/>
            <ac:spMk id="6" creationId="{2DD3F846-0483-40F5-A881-0C1AD2A0CAD7}"/>
          </ac:spMkLst>
        </pc:spChg>
        <pc:spChg chg="add del">
          <ac:chgData name="Jae Park" userId="0dbf8e10c15e7022" providerId="LiveId" clId="{99F7DAE5-553A-4E0F-9A85-D0AF32D1C9F5}" dt="2023-07-14T23:09:15.755" v="337" actId="26606"/>
          <ac:spMkLst>
            <pc:docMk/>
            <pc:sldMk cId="2687534473" sldId="260"/>
            <ac:spMk id="8" creationId="{2C7211D9-E545-4D00-9874-641EC7C7BD85}"/>
          </ac:spMkLst>
        </pc:spChg>
        <pc:spChg chg="add del">
          <ac:chgData name="Jae Park" userId="0dbf8e10c15e7022" providerId="LiveId" clId="{99F7DAE5-553A-4E0F-9A85-D0AF32D1C9F5}" dt="2023-07-14T23:09:18.943" v="343" actId="26606"/>
          <ac:spMkLst>
            <pc:docMk/>
            <pc:sldMk cId="2687534473" sldId="260"/>
            <ac:spMk id="9" creationId="{CDD85225-4221-4672-B1DE-C34BFFF5FDFA}"/>
          </ac:spMkLst>
        </pc:spChg>
        <pc:spChg chg="add del">
          <ac:chgData name="Jae Park" userId="0dbf8e10c15e7022" providerId="LiveId" clId="{99F7DAE5-553A-4E0F-9A85-D0AF32D1C9F5}" dt="2023-07-14T23:09:15.755" v="337" actId="26606"/>
          <ac:spMkLst>
            <pc:docMk/>
            <pc:sldMk cId="2687534473" sldId="260"/>
            <ac:spMk id="10" creationId="{5DBBC34A-8C43-4368-951E-A04EB7C00E32}"/>
          </ac:spMkLst>
        </pc:spChg>
        <pc:spChg chg="add del">
          <ac:chgData name="Jae Park" userId="0dbf8e10c15e7022" providerId="LiveId" clId="{99F7DAE5-553A-4E0F-9A85-D0AF32D1C9F5}" dt="2023-07-14T23:09:18.943" v="343" actId="26606"/>
          <ac:spMkLst>
            <pc:docMk/>
            <pc:sldMk cId="2687534473" sldId="260"/>
            <ac:spMk id="11" creationId="{6FB55C46-EDB8-4EC2-AD52-94B111D3A956}"/>
          </ac:spMkLst>
        </pc:spChg>
        <pc:spChg chg="add mod">
          <ac:chgData name="Jae Park" userId="0dbf8e10c15e7022" providerId="LiveId" clId="{99F7DAE5-553A-4E0F-9A85-D0AF32D1C9F5}" dt="2023-07-14T23:11:44.557" v="385" actId="122"/>
          <ac:spMkLst>
            <pc:docMk/>
            <pc:sldMk cId="2687534473" sldId="260"/>
            <ac:spMk id="12" creationId="{61FC0D38-E091-C893-756A-281F36A97A54}"/>
          </ac:spMkLst>
        </pc:spChg>
        <pc:spChg chg="add mod">
          <ac:chgData name="Jae Park" userId="0dbf8e10c15e7022" providerId="LiveId" clId="{99F7DAE5-553A-4E0F-9A85-D0AF32D1C9F5}" dt="2023-07-15T00:14:55.201" v="4030" actId="1076"/>
          <ac:spMkLst>
            <pc:docMk/>
            <pc:sldMk cId="2687534473" sldId="260"/>
            <ac:spMk id="13" creationId="{E6BE5223-5AA1-5CC0-DF7C-2174234A4085}"/>
          </ac:spMkLst>
        </pc:spChg>
        <pc:spChg chg="add mod">
          <ac:chgData name="Jae Park" userId="0dbf8e10c15e7022" providerId="LiveId" clId="{99F7DAE5-553A-4E0F-9A85-D0AF32D1C9F5}" dt="2023-07-15T00:14:50.707" v="4029" actId="1076"/>
          <ac:spMkLst>
            <pc:docMk/>
            <pc:sldMk cId="2687534473" sldId="260"/>
            <ac:spMk id="16" creationId="{3DD72FBB-17B9-31B1-2B30-4CAD84C4F92C}"/>
          </ac:spMkLst>
        </pc:spChg>
        <pc:picChg chg="add del mod">
          <ac:chgData name="Jae Park" userId="0dbf8e10c15e7022" providerId="LiveId" clId="{99F7DAE5-553A-4E0F-9A85-D0AF32D1C9F5}" dt="2023-07-14T23:09:26.654" v="345" actId="478"/>
          <ac:picMkLst>
            <pc:docMk/>
            <pc:sldMk cId="2687534473" sldId="260"/>
            <ac:picMk id="3" creationId="{5419652A-30B7-B41B-2407-F76AB42F1EDB}"/>
          </ac:picMkLst>
        </pc:picChg>
        <pc:picChg chg="add del mod">
          <ac:chgData name="Jae Park" userId="0dbf8e10c15e7022" providerId="LiveId" clId="{99F7DAE5-553A-4E0F-9A85-D0AF32D1C9F5}" dt="2023-07-14T23:23:19.369" v="640" actId="478"/>
          <ac:picMkLst>
            <pc:docMk/>
            <pc:sldMk cId="2687534473" sldId="260"/>
            <ac:picMk id="7" creationId="{31D56ECE-C30F-019E-BC12-BF0A149780F6}"/>
          </ac:picMkLst>
        </pc:picChg>
        <pc:picChg chg="add mod">
          <ac:chgData name="Jae Park" userId="0dbf8e10c15e7022" providerId="LiveId" clId="{99F7DAE5-553A-4E0F-9A85-D0AF32D1C9F5}" dt="2023-07-14T23:23:58.889" v="646" actId="1076"/>
          <ac:picMkLst>
            <pc:docMk/>
            <pc:sldMk cId="2687534473" sldId="260"/>
            <ac:picMk id="15" creationId="{1F1C52C3-1BD2-059C-EA6E-D2851CD91565}"/>
          </ac:picMkLst>
        </pc:picChg>
      </pc:sldChg>
      <pc:sldChg chg="addSp delSp modSp new mod ord">
        <pc:chgData name="Jae Park" userId="0dbf8e10c15e7022" providerId="LiveId" clId="{99F7DAE5-553A-4E0F-9A85-D0AF32D1C9F5}" dt="2023-07-15T00:01:59.944" v="2843" actId="255"/>
        <pc:sldMkLst>
          <pc:docMk/>
          <pc:sldMk cId="1644184095" sldId="261"/>
        </pc:sldMkLst>
        <pc:spChg chg="add mod">
          <ac:chgData name="Jae Park" userId="0dbf8e10c15e7022" providerId="LiveId" clId="{99F7DAE5-553A-4E0F-9A85-D0AF32D1C9F5}" dt="2023-07-14T23:50:36.038" v="1651" actId="1076"/>
          <ac:spMkLst>
            <pc:docMk/>
            <pc:sldMk cId="1644184095" sldId="261"/>
            <ac:spMk id="6" creationId="{F31B7A21-E65B-FA73-8413-9F2258553980}"/>
          </ac:spMkLst>
        </pc:spChg>
        <pc:spChg chg="add del mod">
          <ac:chgData name="Jae Park" userId="0dbf8e10c15e7022" providerId="LiveId" clId="{99F7DAE5-553A-4E0F-9A85-D0AF32D1C9F5}" dt="2023-07-15T00:01:42.773" v="2838" actId="21"/>
          <ac:spMkLst>
            <pc:docMk/>
            <pc:sldMk cId="1644184095" sldId="261"/>
            <ac:spMk id="7" creationId="{1C39B30A-6A22-3679-4A0D-B3BD467C848F}"/>
          </ac:spMkLst>
        </pc:spChg>
        <pc:spChg chg="add mod">
          <ac:chgData name="Jae Park" userId="0dbf8e10c15e7022" providerId="LiveId" clId="{99F7DAE5-553A-4E0F-9A85-D0AF32D1C9F5}" dt="2023-07-15T00:01:59.944" v="2843" actId="255"/>
          <ac:spMkLst>
            <pc:docMk/>
            <pc:sldMk cId="1644184095" sldId="261"/>
            <ac:spMk id="10" creationId="{EBB10146-F473-536B-2C66-306C67F622B0}"/>
          </ac:spMkLst>
        </pc:spChg>
        <pc:picChg chg="add del mod">
          <ac:chgData name="Jae Park" userId="0dbf8e10c15e7022" providerId="LiveId" clId="{99F7DAE5-553A-4E0F-9A85-D0AF32D1C9F5}" dt="2023-07-14T23:51:44.608" v="1652" actId="478"/>
          <ac:picMkLst>
            <pc:docMk/>
            <pc:sldMk cId="1644184095" sldId="261"/>
            <ac:picMk id="3" creationId="{1A3E78C3-0BFD-EDDF-19D5-94A6E390C33F}"/>
          </ac:picMkLst>
        </pc:picChg>
        <pc:picChg chg="add del mod">
          <ac:chgData name="Jae Park" userId="0dbf8e10c15e7022" providerId="LiveId" clId="{99F7DAE5-553A-4E0F-9A85-D0AF32D1C9F5}" dt="2023-07-14T23:29:53.114" v="662" actId="478"/>
          <ac:picMkLst>
            <pc:docMk/>
            <pc:sldMk cId="1644184095" sldId="261"/>
            <ac:picMk id="5" creationId="{699AE625-9BB6-4575-1B23-498581C33E7D}"/>
          </ac:picMkLst>
        </pc:picChg>
        <pc:picChg chg="add mod">
          <ac:chgData name="Jae Park" userId="0dbf8e10c15e7022" providerId="LiveId" clId="{99F7DAE5-553A-4E0F-9A85-D0AF32D1C9F5}" dt="2023-07-15T00:01:33.220" v="2836" actId="14100"/>
          <ac:picMkLst>
            <pc:docMk/>
            <pc:sldMk cId="1644184095" sldId="261"/>
            <ac:picMk id="9" creationId="{071849B2-3A5C-1F51-0175-FF487D0A1D45}"/>
          </ac:picMkLst>
        </pc:picChg>
      </pc:sldChg>
      <pc:sldChg chg="addSp delSp modSp new mod">
        <pc:chgData name="Jae Park" userId="0dbf8e10c15e7022" providerId="LiveId" clId="{99F7DAE5-553A-4E0F-9A85-D0AF32D1C9F5}" dt="2023-07-15T02:09:46.179" v="6954" actId="14100"/>
        <pc:sldMkLst>
          <pc:docMk/>
          <pc:sldMk cId="2993065215" sldId="262"/>
        </pc:sldMkLst>
        <pc:spChg chg="add mod">
          <ac:chgData name="Jae Park" userId="0dbf8e10c15e7022" providerId="LiveId" clId="{99F7DAE5-553A-4E0F-9A85-D0AF32D1C9F5}" dt="2023-07-14T23:40:55.313" v="1025" actId="20577"/>
          <ac:spMkLst>
            <pc:docMk/>
            <pc:sldMk cId="2993065215" sldId="262"/>
            <ac:spMk id="6" creationId="{1F30BF54-57BD-2285-CD5C-AC34A2D1485A}"/>
          </ac:spMkLst>
        </pc:spChg>
        <pc:spChg chg="add mod">
          <ac:chgData name="Jae Park" userId="0dbf8e10c15e7022" providerId="LiveId" clId="{99F7DAE5-553A-4E0F-9A85-D0AF32D1C9F5}" dt="2023-07-15T00:02:17.943" v="2845" actId="1076"/>
          <ac:spMkLst>
            <pc:docMk/>
            <pc:sldMk cId="2993065215" sldId="262"/>
            <ac:spMk id="7" creationId="{6A847DFC-37AD-9F76-D851-23425CB8C7A7}"/>
          </ac:spMkLst>
        </pc:spChg>
        <pc:picChg chg="add mod">
          <ac:chgData name="Jae Park" userId="0dbf8e10c15e7022" providerId="LiveId" clId="{99F7DAE5-553A-4E0F-9A85-D0AF32D1C9F5}" dt="2023-07-14T23:41:34.161" v="1031" actId="1076"/>
          <ac:picMkLst>
            <pc:docMk/>
            <pc:sldMk cId="2993065215" sldId="262"/>
            <ac:picMk id="3" creationId="{B1ADFC01-6375-CCA2-8FF6-10428D99A8BF}"/>
          </ac:picMkLst>
        </pc:picChg>
        <pc:picChg chg="add mod">
          <ac:chgData name="Jae Park" userId="0dbf8e10c15e7022" providerId="LiveId" clId="{99F7DAE5-553A-4E0F-9A85-D0AF32D1C9F5}" dt="2023-07-15T02:09:46.179" v="6954" actId="14100"/>
          <ac:picMkLst>
            <pc:docMk/>
            <pc:sldMk cId="2993065215" sldId="262"/>
            <ac:picMk id="4" creationId="{84B193C4-CF22-ED12-C71C-D852BBA8D855}"/>
          </ac:picMkLst>
        </pc:picChg>
        <pc:picChg chg="add del mod">
          <ac:chgData name="Jae Park" userId="0dbf8e10c15e7022" providerId="LiveId" clId="{99F7DAE5-553A-4E0F-9A85-D0AF32D1C9F5}" dt="2023-07-15T02:08:49.453" v="6950" actId="478"/>
          <ac:picMkLst>
            <pc:docMk/>
            <pc:sldMk cId="2993065215" sldId="262"/>
            <ac:picMk id="5" creationId="{1359020F-972B-9501-77F1-DAA1C51FBB61}"/>
          </ac:picMkLst>
        </pc:picChg>
      </pc:sldChg>
      <pc:sldChg chg="addSp delSp modSp new mod">
        <pc:chgData name="Jae Park" userId="0dbf8e10c15e7022" providerId="LiveId" clId="{99F7DAE5-553A-4E0F-9A85-D0AF32D1C9F5}" dt="2023-07-15T00:00:52.883" v="2831" actId="5793"/>
        <pc:sldMkLst>
          <pc:docMk/>
          <pc:sldMk cId="2697630826" sldId="263"/>
        </pc:sldMkLst>
        <pc:spChg chg="add mod">
          <ac:chgData name="Jae Park" userId="0dbf8e10c15e7022" providerId="LiveId" clId="{99F7DAE5-553A-4E0F-9A85-D0AF32D1C9F5}" dt="2023-07-14T23:56:24.256" v="2267" actId="20577"/>
          <ac:spMkLst>
            <pc:docMk/>
            <pc:sldMk cId="2697630826" sldId="263"/>
            <ac:spMk id="6" creationId="{35A565FE-6711-5ACF-3259-0BCA75BFEF0A}"/>
          </ac:spMkLst>
        </pc:spChg>
        <pc:spChg chg="add mod">
          <ac:chgData name="Jae Park" userId="0dbf8e10c15e7022" providerId="LiveId" clId="{99F7DAE5-553A-4E0F-9A85-D0AF32D1C9F5}" dt="2023-07-15T00:00:52.883" v="2831" actId="5793"/>
          <ac:spMkLst>
            <pc:docMk/>
            <pc:sldMk cId="2697630826" sldId="263"/>
            <ac:spMk id="7" creationId="{D0802FCA-B03E-2091-3861-691C64A4A9BD}"/>
          </ac:spMkLst>
        </pc:spChg>
        <pc:picChg chg="add del mod">
          <ac:chgData name="Jae Park" userId="0dbf8e10c15e7022" providerId="LiveId" clId="{99F7DAE5-553A-4E0F-9A85-D0AF32D1C9F5}" dt="2023-07-14T23:48:57.045" v="1633" actId="478"/>
          <ac:picMkLst>
            <pc:docMk/>
            <pc:sldMk cId="2697630826" sldId="263"/>
            <ac:picMk id="3" creationId="{2255AEC0-EE1F-8E60-33A6-60A5D3EF6C1B}"/>
          </ac:picMkLst>
        </pc:picChg>
        <pc:picChg chg="add mod">
          <ac:chgData name="Jae Park" userId="0dbf8e10c15e7022" providerId="LiveId" clId="{99F7DAE5-553A-4E0F-9A85-D0AF32D1C9F5}" dt="2023-07-14T23:56:51.926" v="2268" actId="1076"/>
          <ac:picMkLst>
            <pc:docMk/>
            <pc:sldMk cId="2697630826" sldId="263"/>
            <ac:picMk id="5" creationId="{543BBA0F-F91B-5F4F-397C-A94F835E1AA6}"/>
          </ac:picMkLst>
        </pc:picChg>
      </pc:sldChg>
      <pc:sldChg chg="addSp delSp modSp new mod setBg">
        <pc:chgData name="Jae Park" userId="0dbf8e10c15e7022" providerId="LiveId" clId="{99F7DAE5-553A-4E0F-9A85-D0AF32D1C9F5}" dt="2023-07-15T00:15:18.834" v="4033" actId="1076"/>
        <pc:sldMkLst>
          <pc:docMk/>
          <pc:sldMk cId="443645652" sldId="264"/>
        </pc:sldMkLst>
        <pc:spChg chg="add mod">
          <ac:chgData name="Jae Park" userId="0dbf8e10c15e7022" providerId="LiveId" clId="{99F7DAE5-553A-4E0F-9A85-D0AF32D1C9F5}" dt="2023-07-15T00:12:26.408" v="3946" actId="26606"/>
          <ac:spMkLst>
            <pc:docMk/>
            <pc:sldMk cId="443645652" sldId="264"/>
            <ac:spMk id="4" creationId="{80ECACBD-2209-4743-E4C4-F992C3999991}"/>
          </ac:spMkLst>
        </pc:spChg>
        <pc:spChg chg="add mod">
          <ac:chgData name="Jae Park" userId="0dbf8e10c15e7022" providerId="LiveId" clId="{99F7DAE5-553A-4E0F-9A85-D0AF32D1C9F5}" dt="2023-07-15T00:12:26.408" v="3946" actId="26606"/>
          <ac:spMkLst>
            <pc:docMk/>
            <pc:sldMk cId="443645652" sldId="264"/>
            <ac:spMk id="5" creationId="{A2546813-1EEC-7D8B-EB2F-88E9BD85A787}"/>
          </ac:spMkLst>
        </pc:spChg>
        <pc:spChg chg="add del mod">
          <ac:chgData name="Jae Park" userId="0dbf8e10c15e7022" providerId="LiveId" clId="{99F7DAE5-553A-4E0F-9A85-D0AF32D1C9F5}" dt="2023-07-15T00:07:53.355" v="3138"/>
          <ac:spMkLst>
            <pc:docMk/>
            <pc:sldMk cId="443645652" sldId="264"/>
            <ac:spMk id="6" creationId="{237E8C82-929C-5709-6F7E-BC57883CCA41}"/>
          </ac:spMkLst>
        </pc:spChg>
        <pc:spChg chg="add del mod">
          <ac:chgData name="Jae Park" userId="0dbf8e10c15e7022" providerId="LiveId" clId="{99F7DAE5-553A-4E0F-9A85-D0AF32D1C9F5}" dt="2023-07-15T00:08:21.420" v="3142"/>
          <ac:spMkLst>
            <pc:docMk/>
            <pc:sldMk cId="443645652" sldId="264"/>
            <ac:spMk id="7" creationId="{C20EAD5D-4742-C810-C14C-5792FD1985C8}"/>
          </ac:spMkLst>
        </pc:spChg>
        <pc:spChg chg="add mod">
          <ac:chgData name="Jae Park" userId="0dbf8e10c15e7022" providerId="LiveId" clId="{99F7DAE5-553A-4E0F-9A85-D0AF32D1C9F5}" dt="2023-07-15T00:15:18.834" v="4033" actId="1076"/>
          <ac:spMkLst>
            <pc:docMk/>
            <pc:sldMk cId="443645652" sldId="264"/>
            <ac:spMk id="8" creationId="{2112DB47-2D0C-D130-C87A-9B163F2C28ED}"/>
          </ac:spMkLst>
        </pc:spChg>
        <pc:spChg chg="add del">
          <ac:chgData name="Jae Park" userId="0dbf8e10c15e7022" providerId="LiveId" clId="{99F7DAE5-553A-4E0F-9A85-D0AF32D1C9F5}" dt="2023-07-15T00:12:19.371" v="3940" actId="26606"/>
          <ac:spMkLst>
            <pc:docMk/>
            <pc:sldMk cId="443645652" sldId="264"/>
            <ac:spMk id="13" creationId="{36D16D1E-4205-49F5-BD2A-DA769947C104}"/>
          </ac:spMkLst>
        </pc:spChg>
        <pc:spChg chg="add del">
          <ac:chgData name="Jae Park" userId="0dbf8e10c15e7022" providerId="LiveId" clId="{99F7DAE5-553A-4E0F-9A85-D0AF32D1C9F5}" dt="2023-07-15T00:12:19.371" v="3940" actId="26606"/>
          <ac:spMkLst>
            <pc:docMk/>
            <pc:sldMk cId="443645652" sldId="264"/>
            <ac:spMk id="15" creationId="{012FD100-C039-4E03-B5E4-2EDFA7290AA6}"/>
          </ac:spMkLst>
        </pc:spChg>
        <pc:spChg chg="add del">
          <ac:chgData name="Jae Park" userId="0dbf8e10c15e7022" providerId="LiveId" clId="{99F7DAE5-553A-4E0F-9A85-D0AF32D1C9F5}" dt="2023-07-15T00:12:20.392" v="3942" actId="26606"/>
          <ac:spMkLst>
            <pc:docMk/>
            <pc:sldMk cId="443645652" sldId="264"/>
            <ac:spMk id="19" creationId="{F9E80720-23E6-4B89-B77E-04A7689F1BA8}"/>
          </ac:spMkLst>
        </pc:spChg>
        <pc:spChg chg="add del">
          <ac:chgData name="Jae Park" userId="0dbf8e10c15e7022" providerId="LiveId" clId="{99F7DAE5-553A-4E0F-9A85-D0AF32D1C9F5}" dt="2023-07-15T00:12:20.392" v="3942" actId="26606"/>
          <ac:spMkLst>
            <pc:docMk/>
            <pc:sldMk cId="443645652" sldId="264"/>
            <ac:spMk id="20" creationId="{36D16D1E-4205-49F5-BD2A-DA769947C104}"/>
          </ac:spMkLst>
        </pc:spChg>
        <pc:spChg chg="add del">
          <ac:chgData name="Jae Park" userId="0dbf8e10c15e7022" providerId="LiveId" clId="{99F7DAE5-553A-4E0F-9A85-D0AF32D1C9F5}" dt="2023-07-15T00:12:20.392" v="3942" actId="26606"/>
          <ac:spMkLst>
            <pc:docMk/>
            <pc:sldMk cId="443645652" sldId="264"/>
            <ac:spMk id="21" creationId="{CD1D3CA1-3EB6-41F3-A419-8424B56BE63A}"/>
          </ac:spMkLst>
        </pc:spChg>
        <pc:spChg chg="add del">
          <ac:chgData name="Jae Park" userId="0dbf8e10c15e7022" providerId="LiveId" clId="{99F7DAE5-553A-4E0F-9A85-D0AF32D1C9F5}" dt="2023-07-15T00:12:20.392" v="3942" actId="26606"/>
          <ac:spMkLst>
            <pc:docMk/>
            <pc:sldMk cId="443645652" sldId="264"/>
            <ac:spMk id="22" creationId="{012FD100-C039-4E03-B5E4-2EDFA7290AA6}"/>
          </ac:spMkLst>
        </pc:spChg>
        <pc:spChg chg="add del">
          <ac:chgData name="Jae Park" userId="0dbf8e10c15e7022" providerId="LiveId" clId="{99F7DAE5-553A-4E0F-9A85-D0AF32D1C9F5}" dt="2023-07-15T00:12:20.392" v="3942" actId="26606"/>
          <ac:spMkLst>
            <pc:docMk/>
            <pc:sldMk cId="443645652" sldId="264"/>
            <ac:spMk id="23" creationId="{4D87F7B2-AA36-4B58-BC2C-1BBA135E8B6B}"/>
          </ac:spMkLst>
        </pc:spChg>
        <pc:spChg chg="add del">
          <ac:chgData name="Jae Park" userId="0dbf8e10c15e7022" providerId="LiveId" clId="{99F7DAE5-553A-4E0F-9A85-D0AF32D1C9F5}" dt="2023-07-15T00:12:21.352" v="3944" actId="26606"/>
          <ac:spMkLst>
            <pc:docMk/>
            <pc:sldMk cId="443645652" sldId="264"/>
            <ac:spMk id="25" creationId="{DD07C90B-B81A-473B-8919-CA924E61FFCF}"/>
          </ac:spMkLst>
        </pc:spChg>
        <pc:spChg chg="add del">
          <ac:chgData name="Jae Park" userId="0dbf8e10c15e7022" providerId="LiveId" clId="{99F7DAE5-553A-4E0F-9A85-D0AF32D1C9F5}" dt="2023-07-15T00:12:21.352" v="3944" actId="26606"/>
          <ac:spMkLst>
            <pc:docMk/>
            <pc:sldMk cId="443645652" sldId="264"/>
            <ac:spMk id="26" creationId="{36D16D1E-4205-49F5-BD2A-DA769947C104}"/>
          </ac:spMkLst>
        </pc:spChg>
        <pc:spChg chg="add del">
          <ac:chgData name="Jae Park" userId="0dbf8e10c15e7022" providerId="LiveId" clId="{99F7DAE5-553A-4E0F-9A85-D0AF32D1C9F5}" dt="2023-07-15T00:12:21.352" v="3944" actId="26606"/>
          <ac:spMkLst>
            <pc:docMk/>
            <pc:sldMk cId="443645652" sldId="264"/>
            <ac:spMk id="27" creationId="{012FD100-C039-4E03-B5E4-2EDFA7290AA6}"/>
          </ac:spMkLst>
        </pc:spChg>
        <pc:spChg chg="add del">
          <ac:chgData name="Jae Park" userId="0dbf8e10c15e7022" providerId="LiveId" clId="{99F7DAE5-553A-4E0F-9A85-D0AF32D1C9F5}" dt="2023-07-15T00:12:21.352" v="3944" actId="26606"/>
          <ac:spMkLst>
            <pc:docMk/>
            <pc:sldMk cId="443645652" sldId="264"/>
            <ac:spMk id="29" creationId="{A6B16355-27FB-445B-B646-02AB73637459}"/>
          </ac:spMkLst>
        </pc:spChg>
        <pc:spChg chg="add del">
          <ac:chgData name="Jae Park" userId="0dbf8e10c15e7022" providerId="LiveId" clId="{99F7DAE5-553A-4E0F-9A85-D0AF32D1C9F5}" dt="2023-07-15T00:12:21.352" v="3944" actId="26606"/>
          <ac:spMkLst>
            <pc:docMk/>
            <pc:sldMk cId="443645652" sldId="264"/>
            <ac:spMk id="31" creationId="{6B3BF2E5-C3AB-441F-A430-491119C56D26}"/>
          </ac:spMkLst>
        </pc:spChg>
        <pc:spChg chg="add del">
          <ac:chgData name="Jae Park" userId="0dbf8e10c15e7022" providerId="LiveId" clId="{99F7DAE5-553A-4E0F-9A85-D0AF32D1C9F5}" dt="2023-07-15T00:12:26.408" v="3946" actId="26606"/>
          <ac:spMkLst>
            <pc:docMk/>
            <pc:sldMk cId="443645652" sldId="264"/>
            <ac:spMk id="33" creationId="{36D16D1E-4205-49F5-BD2A-DA769947C104}"/>
          </ac:spMkLst>
        </pc:spChg>
        <pc:spChg chg="add del">
          <ac:chgData name="Jae Park" userId="0dbf8e10c15e7022" providerId="LiveId" clId="{99F7DAE5-553A-4E0F-9A85-D0AF32D1C9F5}" dt="2023-07-15T00:12:26.408" v="3946" actId="26606"/>
          <ac:spMkLst>
            <pc:docMk/>
            <pc:sldMk cId="443645652" sldId="264"/>
            <ac:spMk id="34" creationId="{012FD100-C039-4E03-B5E4-2EDFA7290AA6}"/>
          </ac:spMkLst>
        </pc:spChg>
        <pc:picChg chg="add mod ord modCrop">
          <ac:chgData name="Jae Park" userId="0dbf8e10c15e7022" providerId="LiveId" clId="{99F7DAE5-553A-4E0F-9A85-D0AF32D1C9F5}" dt="2023-07-15T00:12:26.408" v="3946" actId="26606"/>
          <ac:picMkLst>
            <pc:docMk/>
            <pc:sldMk cId="443645652" sldId="264"/>
            <ac:picMk id="3" creationId="{FF22B618-18CD-80B2-3ACD-780DDCBB40D1}"/>
          </ac:picMkLst>
        </pc:picChg>
        <pc:cxnChg chg="add del">
          <ac:chgData name="Jae Park" userId="0dbf8e10c15e7022" providerId="LiveId" clId="{99F7DAE5-553A-4E0F-9A85-D0AF32D1C9F5}" dt="2023-07-15T00:12:19.371" v="3940" actId="26606"/>
          <ac:cxnSpMkLst>
            <pc:docMk/>
            <pc:sldMk cId="443645652" sldId="264"/>
            <ac:cxnSpMk id="17" creationId="{4418FCD2-8448-4A81-8EB4-72250F7827B4}"/>
          </ac:cxnSpMkLst>
        </pc:cxnChg>
        <pc:cxnChg chg="add del">
          <ac:chgData name="Jae Park" userId="0dbf8e10c15e7022" providerId="LiveId" clId="{99F7DAE5-553A-4E0F-9A85-D0AF32D1C9F5}" dt="2023-07-15T00:12:20.392" v="3942" actId="26606"/>
          <ac:cxnSpMkLst>
            <pc:docMk/>
            <pc:sldMk cId="443645652" sldId="264"/>
            <ac:cxnSpMk id="24" creationId="{4418FCD2-8448-4A81-8EB4-72250F7827B4}"/>
          </ac:cxnSpMkLst>
        </pc:cxnChg>
        <pc:cxnChg chg="add del">
          <ac:chgData name="Jae Park" userId="0dbf8e10c15e7022" providerId="LiveId" clId="{99F7DAE5-553A-4E0F-9A85-D0AF32D1C9F5}" dt="2023-07-15T00:12:21.352" v="3944" actId="26606"/>
          <ac:cxnSpMkLst>
            <pc:docMk/>
            <pc:sldMk cId="443645652" sldId="264"/>
            <ac:cxnSpMk id="28" creationId="{4418FCD2-8448-4A81-8EB4-72250F7827B4}"/>
          </ac:cxnSpMkLst>
        </pc:cxnChg>
        <pc:cxnChg chg="add del">
          <ac:chgData name="Jae Park" userId="0dbf8e10c15e7022" providerId="LiveId" clId="{99F7DAE5-553A-4E0F-9A85-D0AF32D1C9F5}" dt="2023-07-15T00:12:21.352" v="3944" actId="26606"/>
          <ac:cxnSpMkLst>
            <pc:docMk/>
            <pc:sldMk cId="443645652" sldId="264"/>
            <ac:cxnSpMk id="30" creationId="{06DA680F-F6AC-453E-A8BF-C5BDED2851DE}"/>
          </ac:cxnSpMkLst>
        </pc:cxnChg>
        <pc:cxnChg chg="add del">
          <ac:chgData name="Jae Park" userId="0dbf8e10c15e7022" providerId="LiveId" clId="{99F7DAE5-553A-4E0F-9A85-D0AF32D1C9F5}" dt="2023-07-15T00:12:26.408" v="3946" actId="26606"/>
          <ac:cxnSpMkLst>
            <pc:docMk/>
            <pc:sldMk cId="443645652" sldId="264"/>
            <ac:cxnSpMk id="35" creationId="{4418FCD2-8448-4A81-8EB4-72250F7827B4}"/>
          </ac:cxnSpMkLst>
        </pc:cxnChg>
      </pc:sldChg>
      <pc:sldChg chg="modSp new del mod">
        <pc:chgData name="Jae Park" userId="0dbf8e10c15e7022" providerId="LiveId" clId="{99F7DAE5-553A-4E0F-9A85-D0AF32D1C9F5}" dt="2023-07-15T00:15:53.612" v="4057" actId="2696"/>
        <pc:sldMkLst>
          <pc:docMk/>
          <pc:sldMk cId="1793799934" sldId="265"/>
        </pc:sldMkLst>
        <pc:spChg chg="mod">
          <ac:chgData name="Jae Park" userId="0dbf8e10c15e7022" providerId="LiveId" clId="{99F7DAE5-553A-4E0F-9A85-D0AF32D1C9F5}" dt="2023-07-15T00:15:51.268" v="4056" actId="122"/>
          <ac:spMkLst>
            <pc:docMk/>
            <pc:sldMk cId="1793799934" sldId="265"/>
            <ac:spMk id="2" creationId="{A5C56D42-6FA4-6F67-DE70-DD27F38C7B6A}"/>
          </ac:spMkLst>
        </pc:spChg>
      </pc:sldChg>
      <pc:sldChg chg="addSp delSp modSp new mod">
        <pc:chgData name="Jae Park" userId="0dbf8e10c15e7022" providerId="LiveId" clId="{99F7DAE5-553A-4E0F-9A85-D0AF32D1C9F5}" dt="2023-07-16T09:12:54.216" v="7389" actId="20577"/>
        <pc:sldMkLst>
          <pc:docMk/>
          <pc:sldMk cId="3955334136" sldId="265"/>
        </pc:sldMkLst>
        <pc:spChg chg="add mod">
          <ac:chgData name="Jae Park" userId="0dbf8e10c15e7022" providerId="LiveId" clId="{99F7DAE5-553A-4E0F-9A85-D0AF32D1C9F5}" dt="2023-07-15T00:20:01.878" v="4122" actId="20577"/>
          <ac:spMkLst>
            <pc:docMk/>
            <pc:sldMk cId="3955334136" sldId="265"/>
            <ac:spMk id="2" creationId="{73C4C4AF-F2DE-0079-0D2D-A11F9A5E818E}"/>
          </ac:spMkLst>
        </pc:spChg>
        <pc:spChg chg="add del mod">
          <ac:chgData name="Jae Park" userId="0dbf8e10c15e7022" providerId="LiveId" clId="{99F7DAE5-553A-4E0F-9A85-D0AF32D1C9F5}" dt="2023-07-15T00:21:01.052" v="4130"/>
          <ac:spMkLst>
            <pc:docMk/>
            <pc:sldMk cId="3955334136" sldId="265"/>
            <ac:spMk id="3" creationId="{BE7548D9-0659-8805-3A20-D831D7BE1E07}"/>
          </ac:spMkLst>
        </pc:spChg>
        <pc:spChg chg="add del mod">
          <ac:chgData name="Jae Park" userId="0dbf8e10c15e7022" providerId="LiveId" clId="{99F7DAE5-553A-4E0F-9A85-D0AF32D1C9F5}" dt="2023-07-15T00:22:02.785" v="4133"/>
          <ac:spMkLst>
            <pc:docMk/>
            <pc:sldMk cId="3955334136" sldId="265"/>
            <ac:spMk id="4" creationId="{4990C859-E8D2-F07F-A7DB-107B672F8831}"/>
          </ac:spMkLst>
        </pc:spChg>
        <pc:spChg chg="add mod">
          <ac:chgData name="Jae Park" userId="0dbf8e10c15e7022" providerId="LiveId" clId="{99F7DAE5-553A-4E0F-9A85-D0AF32D1C9F5}" dt="2023-07-16T09:12:54.216" v="7389" actId="20577"/>
          <ac:spMkLst>
            <pc:docMk/>
            <pc:sldMk cId="3955334136" sldId="265"/>
            <ac:spMk id="5" creationId="{00E9A71B-2119-752C-922C-5A36E943FE1A}"/>
          </ac:spMkLst>
        </pc:spChg>
        <pc:spChg chg="add mod">
          <ac:chgData name="Jae Park" userId="0dbf8e10c15e7022" providerId="LiveId" clId="{99F7DAE5-553A-4E0F-9A85-D0AF32D1C9F5}" dt="2023-07-15T00:44:40.277" v="6949" actId="1076"/>
          <ac:spMkLst>
            <pc:docMk/>
            <pc:sldMk cId="3955334136" sldId="265"/>
            <ac:spMk id="6" creationId="{20FB1481-E03C-46FF-1800-761B6C6D11F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DFEA99-0B5C-4403-AC09-80E0AC0C7685}" type="datetimeFigureOut">
              <a:rPr lang="en-US" smtClean="0"/>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3760A-12E2-439F-997D-8D99FCB70AC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1448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DFEA99-0B5C-4403-AC09-80E0AC0C7685}" type="datetimeFigureOut">
              <a:rPr lang="en-US" smtClean="0"/>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3760A-12E2-439F-997D-8D99FCB70AC9}" type="slidenum">
              <a:rPr lang="en-US" smtClean="0"/>
              <a:t>‹#›</a:t>
            </a:fld>
            <a:endParaRPr lang="en-US"/>
          </a:p>
        </p:txBody>
      </p:sp>
    </p:spTree>
    <p:extLst>
      <p:ext uri="{BB962C8B-B14F-4D97-AF65-F5344CB8AC3E}">
        <p14:creationId xmlns:p14="http://schemas.microsoft.com/office/powerpoint/2010/main" val="2489193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DFEA99-0B5C-4403-AC09-80E0AC0C7685}" type="datetimeFigureOut">
              <a:rPr lang="en-US" smtClean="0"/>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3760A-12E2-439F-997D-8D99FCB70AC9}" type="slidenum">
              <a:rPr lang="en-US" smtClean="0"/>
              <a:t>‹#›</a:t>
            </a:fld>
            <a:endParaRPr lang="en-US"/>
          </a:p>
        </p:txBody>
      </p:sp>
    </p:spTree>
    <p:extLst>
      <p:ext uri="{BB962C8B-B14F-4D97-AF65-F5344CB8AC3E}">
        <p14:creationId xmlns:p14="http://schemas.microsoft.com/office/powerpoint/2010/main" val="3517226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DFEA99-0B5C-4403-AC09-80E0AC0C7685}" type="datetimeFigureOut">
              <a:rPr lang="en-US" smtClean="0"/>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3760A-12E2-439F-997D-8D99FCB70AC9}" type="slidenum">
              <a:rPr lang="en-US" smtClean="0"/>
              <a:t>‹#›</a:t>
            </a:fld>
            <a:endParaRPr lang="en-US"/>
          </a:p>
        </p:txBody>
      </p:sp>
    </p:spTree>
    <p:extLst>
      <p:ext uri="{BB962C8B-B14F-4D97-AF65-F5344CB8AC3E}">
        <p14:creationId xmlns:p14="http://schemas.microsoft.com/office/powerpoint/2010/main" val="955613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DFEA99-0B5C-4403-AC09-80E0AC0C7685}" type="datetimeFigureOut">
              <a:rPr lang="en-US" smtClean="0"/>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3760A-12E2-439F-997D-8D99FCB70AC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722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DFEA99-0B5C-4403-AC09-80E0AC0C7685}" type="datetimeFigureOut">
              <a:rPr lang="en-US" smtClean="0"/>
              <a:t>7/16/2023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43760A-12E2-439F-997D-8D99FCB70AC9}" type="slidenum">
              <a:rPr lang="en-US" smtClean="0"/>
              <a:t>‹#›</a:t>
            </a:fld>
            <a:endParaRPr lang="en-US"/>
          </a:p>
        </p:txBody>
      </p:sp>
    </p:spTree>
    <p:extLst>
      <p:ext uri="{BB962C8B-B14F-4D97-AF65-F5344CB8AC3E}">
        <p14:creationId xmlns:p14="http://schemas.microsoft.com/office/powerpoint/2010/main" val="888171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DFEA99-0B5C-4403-AC09-80E0AC0C7685}" type="datetimeFigureOut">
              <a:rPr lang="en-US" smtClean="0"/>
              <a:t>7/16/2023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43760A-12E2-439F-997D-8D99FCB70AC9}" type="slidenum">
              <a:rPr lang="en-US" smtClean="0"/>
              <a:t>‹#›</a:t>
            </a:fld>
            <a:endParaRPr lang="en-US"/>
          </a:p>
        </p:txBody>
      </p:sp>
    </p:spTree>
    <p:extLst>
      <p:ext uri="{BB962C8B-B14F-4D97-AF65-F5344CB8AC3E}">
        <p14:creationId xmlns:p14="http://schemas.microsoft.com/office/powerpoint/2010/main" val="2981916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DFEA99-0B5C-4403-AC09-80E0AC0C7685}" type="datetimeFigureOut">
              <a:rPr lang="en-US" smtClean="0"/>
              <a:t>7/16/2023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43760A-12E2-439F-997D-8D99FCB70AC9}" type="slidenum">
              <a:rPr lang="en-US" smtClean="0"/>
              <a:t>‹#›</a:t>
            </a:fld>
            <a:endParaRPr lang="en-US"/>
          </a:p>
        </p:txBody>
      </p:sp>
    </p:spTree>
    <p:extLst>
      <p:ext uri="{BB962C8B-B14F-4D97-AF65-F5344CB8AC3E}">
        <p14:creationId xmlns:p14="http://schemas.microsoft.com/office/powerpoint/2010/main" val="3862279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ADFEA99-0B5C-4403-AC09-80E0AC0C7685}" type="datetimeFigureOut">
              <a:rPr lang="en-US" smtClean="0"/>
              <a:t>7/16/2023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A43760A-12E2-439F-997D-8D99FCB70AC9}" type="slidenum">
              <a:rPr lang="en-US" smtClean="0"/>
              <a:t>‹#›</a:t>
            </a:fld>
            <a:endParaRPr lang="en-US"/>
          </a:p>
        </p:txBody>
      </p:sp>
    </p:spTree>
    <p:extLst>
      <p:ext uri="{BB962C8B-B14F-4D97-AF65-F5344CB8AC3E}">
        <p14:creationId xmlns:p14="http://schemas.microsoft.com/office/powerpoint/2010/main" val="632076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ADFEA99-0B5C-4403-AC09-80E0AC0C7685}" type="datetimeFigureOut">
              <a:rPr lang="en-US" smtClean="0"/>
              <a:t>7/16/2023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A43760A-12E2-439F-997D-8D99FCB70AC9}" type="slidenum">
              <a:rPr lang="en-US" smtClean="0"/>
              <a:t>‹#›</a:t>
            </a:fld>
            <a:endParaRPr lang="en-US"/>
          </a:p>
        </p:txBody>
      </p:sp>
    </p:spTree>
    <p:extLst>
      <p:ext uri="{BB962C8B-B14F-4D97-AF65-F5344CB8AC3E}">
        <p14:creationId xmlns:p14="http://schemas.microsoft.com/office/powerpoint/2010/main" val="146058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DFEA99-0B5C-4403-AC09-80E0AC0C7685}" type="datetimeFigureOut">
              <a:rPr lang="en-US" smtClean="0"/>
              <a:t>7/16/2023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43760A-12E2-439F-997D-8D99FCB70AC9}" type="slidenum">
              <a:rPr lang="en-US" smtClean="0"/>
              <a:t>‹#›</a:t>
            </a:fld>
            <a:endParaRPr lang="en-US"/>
          </a:p>
        </p:txBody>
      </p:sp>
    </p:spTree>
    <p:extLst>
      <p:ext uri="{BB962C8B-B14F-4D97-AF65-F5344CB8AC3E}">
        <p14:creationId xmlns:p14="http://schemas.microsoft.com/office/powerpoint/2010/main" val="54493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ADFEA99-0B5C-4403-AC09-80E0AC0C7685}" type="datetimeFigureOut">
              <a:rPr lang="en-US" smtClean="0"/>
              <a:t>7/16/2023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A43760A-12E2-439F-997D-8D99FCB70AC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253537"/>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3AEAE-474C-8E72-73FC-82908DEC587C}"/>
              </a:ext>
            </a:extLst>
          </p:cNvPr>
          <p:cNvSpPr>
            <a:spLocks noGrp="1"/>
          </p:cNvSpPr>
          <p:nvPr>
            <p:ph type="ctrTitle"/>
          </p:nvPr>
        </p:nvSpPr>
        <p:spPr/>
        <p:txBody>
          <a:bodyPr>
            <a:normAutofit/>
          </a:bodyPr>
          <a:lstStyle/>
          <a:p>
            <a:r>
              <a:rPr lang="en-US" sz="7200" b="1" dirty="0"/>
              <a:t>ROCKBUSTER STEALTH LLC</a:t>
            </a:r>
            <a:br>
              <a:rPr lang="en-US" sz="7200" b="1" dirty="0"/>
            </a:br>
            <a:r>
              <a:rPr lang="en-US" sz="3600" b="1" dirty="0"/>
              <a:t> </a:t>
            </a:r>
            <a:r>
              <a:rPr lang="en-US" sz="2800" b="1" dirty="0"/>
              <a:t>Analysis for 2020 Company Strategy</a:t>
            </a:r>
            <a:br>
              <a:rPr lang="en-US" sz="6000" dirty="0"/>
            </a:br>
            <a:endParaRPr lang="en-US" sz="6000" dirty="0"/>
          </a:p>
        </p:txBody>
      </p:sp>
      <p:sp>
        <p:nvSpPr>
          <p:cNvPr id="3" name="Subtitle 2">
            <a:extLst>
              <a:ext uri="{FF2B5EF4-FFF2-40B4-BE49-F238E27FC236}">
                <a16:creationId xmlns:a16="http://schemas.microsoft.com/office/drawing/2014/main" id="{8B69CFFB-F962-71C6-70E7-C6FCFCF71077}"/>
              </a:ext>
            </a:extLst>
          </p:cNvPr>
          <p:cNvSpPr>
            <a:spLocks noGrp="1"/>
          </p:cNvSpPr>
          <p:nvPr>
            <p:ph type="subTitle" idx="1"/>
          </p:nvPr>
        </p:nvSpPr>
        <p:spPr/>
        <p:txBody>
          <a:bodyPr/>
          <a:lstStyle/>
          <a:p>
            <a:r>
              <a:rPr lang="en-US" dirty="0"/>
              <a:t>Jeong Park</a:t>
            </a:r>
          </a:p>
        </p:txBody>
      </p:sp>
    </p:spTree>
    <p:extLst>
      <p:ext uri="{BB962C8B-B14F-4D97-AF65-F5344CB8AC3E}">
        <p14:creationId xmlns:p14="http://schemas.microsoft.com/office/powerpoint/2010/main" val="2665971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C4C4AF-F2DE-0079-0D2D-A11F9A5E818E}"/>
              </a:ext>
            </a:extLst>
          </p:cNvPr>
          <p:cNvSpPr txBox="1"/>
          <p:nvPr/>
        </p:nvSpPr>
        <p:spPr>
          <a:xfrm>
            <a:off x="3661229" y="71779"/>
            <a:ext cx="4869542" cy="461665"/>
          </a:xfrm>
          <a:prstGeom prst="rect">
            <a:avLst/>
          </a:prstGeom>
          <a:noFill/>
        </p:spPr>
        <p:txBody>
          <a:bodyPr wrap="square" rtlCol="0">
            <a:spAutoFit/>
          </a:bodyPr>
          <a:lstStyle/>
          <a:p>
            <a:pPr algn="ctr"/>
            <a:r>
              <a:rPr lang="en-US" sz="2400" dirty="0"/>
              <a:t>Conclusion &amp; Recommendations</a:t>
            </a:r>
          </a:p>
        </p:txBody>
      </p:sp>
      <p:sp>
        <p:nvSpPr>
          <p:cNvPr id="5" name="TextBox 4">
            <a:extLst>
              <a:ext uri="{FF2B5EF4-FFF2-40B4-BE49-F238E27FC236}">
                <a16:creationId xmlns:a16="http://schemas.microsoft.com/office/drawing/2014/main" id="{00E9A71B-2119-752C-922C-5A36E943FE1A}"/>
              </a:ext>
            </a:extLst>
          </p:cNvPr>
          <p:cNvSpPr txBox="1"/>
          <p:nvPr/>
        </p:nvSpPr>
        <p:spPr>
          <a:xfrm>
            <a:off x="715378" y="533444"/>
            <a:ext cx="10437896" cy="2893100"/>
          </a:xfrm>
          <a:prstGeom prst="rect">
            <a:avLst/>
          </a:prstGeom>
          <a:noFill/>
        </p:spPr>
        <p:txBody>
          <a:bodyPr wrap="square" rtlCol="0">
            <a:spAutoFit/>
          </a:bodyPr>
          <a:lstStyle/>
          <a:p>
            <a:r>
              <a:rPr lang="en-US" sz="1600" b="1" dirty="0"/>
              <a:t>Key Takeaways</a:t>
            </a:r>
          </a:p>
          <a:p>
            <a:endParaRPr lang="en-US" sz="1400" dirty="0"/>
          </a:p>
          <a:p>
            <a:pPr marL="285750" indent="-285750">
              <a:buFont typeface="Arial" panose="020B0604020202020204" pitchFamily="34" charset="0"/>
              <a:buChar char="•"/>
            </a:pPr>
            <a:r>
              <a:rPr lang="en-US" sz="1400" dirty="0"/>
              <a:t>Sports, Sci-fi, and Animation, to name a few, are the genres that bring in the most revenue.</a:t>
            </a:r>
          </a:p>
          <a:p>
            <a:endParaRPr lang="en-US" sz="1400" dirty="0"/>
          </a:p>
          <a:p>
            <a:pPr marL="285750" indent="-285750">
              <a:buFont typeface="Arial" panose="020B0604020202020204" pitchFamily="34" charset="0"/>
              <a:buChar char="•"/>
            </a:pPr>
            <a:r>
              <a:rPr lang="en-US" sz="1400" dirty="0"/>
              <a:t>The thriller genre contributed an insignificant amount of revenue. Upon further analysis, we found that while other genres had between 50-70 movies, thriller only had 1.</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Countries in Asia and the Americas had the most customers, with India having the most overall and the United States having the most in the Americas.</a:t>
            </a:r>
          </a:p>
          <a:p>
            <a:endParaRPr lang="en-US" sz="1400" dirty="0"/>
          </a:p>
          <a:p>
            <a:pPr marL="285750" indent="-285750">
              <a:buFont typeface="Arial" panose="020B0604020202020204" pitchFamily="34" charset="0"/>
              <a:buChar char="•"/>
            </a:pPr>
            <a:r>
              <a:rPr lang="en-US" sz="1400" dirty="0"/>
              <a:t>Asia accounts for nearly 50% of the total revenue. It accounts for 20% more in revenue than the following region, the Americas.</a:t>
            </a:r>
          </a:p>
          <a:p>
            <a:endParaRPr lang="en-US" sz="800"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20FB1481-E03C-46FF-1800-761B6C6D11FC}"/>
              </a:ext>
            </a:extLst>
          </p:cNvPr>
          <p:cNvSpPr txBox="1"/>
          <p:nvPr/>
        </p:nvSpPr>
        <p:spPr>
          <a:xfrm>
            <a:off x="715378" y="3197944"/>
            <a:ext cx="9871911" cy="2954655"/>
          </a:xfrm>
          <a:prstGeom prst="rect">
            <a:avLst/>
          </a:prstGeom>
          <a:noFill/>
        </p:spPr>
        <p:txBody>
          <a:bodyPr wrap="square" rtlCol="0">
            <a:spAutoFit/>
          </a:bodyPr>
          <a:lstStyle/>
          <a:p>
            <a:r>
              <a:rPr lang="en-US" sz="1600" b="1" dirty="0"/>
              <a:t>Recommendations</a:t>
            </a:r>
          </a:p>
          <a:p>
            <a:endParaRPr lang="en-US" sz="1600" b="1" dirty="0"/>
          </a:p>
          <a:p>
            <a:pPr marL="285750" indent="-285750">
              <a:buFont typeface="Arial" panose="020B0604020202020204" pitchFamily="34" charset="0"/>
              <a:buChar char="•"/>
            </a:pPr>
            <a:r>
              <a:rPr lang="en-US" sz="1400" dirty="0"/>
              <a:t>Increase selection and inventory within popular genres, such as Sports, Sci-Fi and Animation. Additionally, due to lack of data we cannot determine the popularity of the Thriller genre. Therefore, the selection and inventory of this genre should be increased as well and adjusted after according to the revenue it brings.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Resources should be focused primarily on Asia as it is the region in which Rockbuster has shown the most success. Furthermore, India and China have the most customers. Therefore, Rockbuster should work to retain and increase their customer base in these countries.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For other regions, Rockbuster should look to increase customer base and satisfaction through further analysis. Especially in America and Europe, as they are the next biggest regions in terms of revenue and the difference between the two is not as significant as the other regions.</a:t>
            </a:r>
          </a:p>
        </p:txBody>
      </p:sp>
    </p:spTree>
    <p:extLst>
      <p:ext uri="{BB962C8B-B14F-4D97-AF65-F5344CB8AC3E}">
        <p14:creationId xmlns:p14="http://schemas.microsoft.com/office/powerpoint/2010/main" val="3955334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8DA1-4384-D751-6C26-C1AC112EE916}"/>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D1401B72-73B7-C04D-51F4-191B17391F1E}"/>
              </a:ext>
            </a:extLst>
          </p:cNvPr>
          <p:cNvSpPr>
            <a:spLocks noGrp="1"/>
          </p:cNvSpPr>
          <p:nvPr>
            <p:ph idx="1"/>
          </p:nvPr>
        </p:nvSpPr>
        <p:spPr/>
        <p:txBody>
          <a:bodyPr/>
          <a:lstStyle/>
          <a:p>
            <a:pPr marL="0" indent="0">
              <a:buNone/>
            </a:pPr>
            <a:r>
              <a:rPr lang="en-US" dirty="0"/>
              <a:t>The following questions were addressed in the data analysis to gain actionable insight that can be used for the 2020 company strategy.</a:t>
            </a:r>
          </a:p>
          <a:p>
            <a:pPr marL="0" indent="0">
              <a:buNone/>
            </a:pPr>
            <a:endParaRPr lang="en-US" dirty="0"/>
          </a:p>
          <a:p>
            <a:pPr>
              <a:buFont typeface="Arial" panose="020B0604020202020204" pitchFamily="34" charset="0"/>
              <a:buChar char="•"/>
            </a:pPr>
            <a:r>
              <a:rPr lang="en-US" dirty="0"/>
              <a:t> What was the average rental duration for all videos?</a:t>
            </a:r>
          </a:p>
          <a:p>
            <a:pPr>
              <a:buFont typeface="Arial" panose="020B0604020202020204" pitchFamily="34" charset="0"/>
              <a:buChar char="•"/>
            </a:pPr>
            <a:r>
              <a:rPr lang="en-US" dirty="0"/>
              <a:t> Which movies contributed the most/least to revenue gain?</a:t>
            </a:r>
          </a:p>
          <a:p>
            <a:pPr>
              <a:buFont typeface="Arial" panose="020B0604020202020204" pitchFamily="34" charset="0"/>
              <a:buChar char="•"/>
            </a:pPr>
            <a:r>
              <a:rPr lang="en-US" dirty="0"/>
              <a:t> Where are customers with high lifetime value based?</a:t>
            </a:r>
          </a:p>
          <a:p>
            <a:pPr>
              <a:buFont typeface="Arial" panose="020B0604020202020204" pitchFamily="34" charset="0"/>
              <a:buChar char="•"/>
            </a:pPr>
            <a:r>
              <a:rPr lang="en-US" dirty="0"/>
              <a:t> Which countries are Rockbuster customers based in?</a:t>
            </a:r>
          </a:p>
          <a:p>
            <a:pPr>
              <a:buFont typeface="Arial" panose="020B0604020202020204" pitchFamily="34" charset="0"/>
              <a:buChar char="•"/>
            </a:pPr>
            <a:r>
              <a:rPr lang="en-US" dirty="0"/>
              <a:t>Do sales figures vary between geographic regions?</a:t>
            </a:r>
          </a:p>
        </p:txBody>
      </p:sp>
    </p:spTree>
    <p:extLst>
      <p:ext uri="{BB962C8B-B14F-4D97-AF65-F5344CB8AC3E}">
        <p14:creationId xmlns:p14="http://schemas.microsoft.com/office/powerpoint/2010/main" val="296561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FD9BC7-D9C3-F095-29E5-7C29B4AB9D9C}"/>
              </a:ext>
            </a:extLst>
          </p:cNvPr>
          <p:cNvPicPr>
            <a:picLocks noChangeAspect="1"/>
          </p:cNvPicPr>
          <p:nvPr/>
        </p:nvPicPr>
        <p:blipFill>
          <a:blip r:embed="rId2"/>
          <a:stretch>
            <a:fillRect/>
          </a:stretch>
        </p:blipFill>
        <p:spPr>
          <a:xfrm>
            <a:off x="791028" y="0"/>
            <a:ext cx="10588171" cy="6289961"/>
          </a:xfrm>
          <a:prstGeom prst="rect">
            <a:avLst/>
          </a:prstGeom>
        </p:spPr>
      </p:pic>
    </p:spTree>
    <p:extLst>
      <p:ext uri="{BB962C8B-B14F-4D97-AF65-F5344CB8AC3E}">
        <p14:creationId xmlns:p14="http://schemas.microsoft.com/office/powerpoint/2010/main" val="2304605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1FC416-E69F-734D-2DBA-CACA2EFE3D2C}"/>
              </a:ext>
            </a:extLst>
          </p:cNvPr>
          <p:cNvSpPr txBox="1"/>
          <p:nvPr/>
        </p:nvSpPr>
        <p:spPr>
          <a:xfrm>
            <a:off x="3661229" y="55694"/>
            <a:ext cx="4869542" cy="461665"/>
          </a:xfrm>
          <a:prstGeom prst="rect">
            <a:avLst/>
          </a:prstGeom>
          <a:noFill/>
        </p:spPr>
        <p:txBody>
          <a:bodyPr wrap="square" rtlCol="0">
            <a:spAutoFit/>
          </a:bodyPr>
          <a:lstStyle/>
          <a:p>
            <a:r>
              <a:rPr lang="en-US" sz="2400" dirty="0"/>
              <a:t>Top and Bottom Movies by Revenue</a:t>
            </a:r>
          </a:p>
        </p:txBody>
      </p:sp>
      <p:sp>
        <p:nvSpPr>
          <p:cNvPr id="5" name="TextBox 4">
            <a:extLst>
              <a:ext uri="{FF2B5EF4-FFF2-40B4-BE49-F238E27FC236}">
                <a16:creationId xmlns:a16="http://schemas.microsoft.com/office/drawing/2014/main" id="{C92CFA68-2BF2-C7B5-93B5-DDAD588A2F4B}"/>
              </a:ext>
            </a:extLst>
          </p:cNvPr>
          <p:cNvSpPr txBox="1"/>
          <p:nvPr/>
        </p:nvSpPr>
        <p:spPr>
          <a:xfrm>
            <a:off x="148948" y="4093029"/>
            <a:ext cx="338554" cy="1241632"/>
          </a:xfrm>
          <a:prstGeom prst="rect">
            <a:avLst/>
          </a:prstGeom>
          <a:noFill/>
        </p:spPr>
        <p:txBody>
          <a:bodyPr vert="vert270" wrap="square" rtlCol="0" anchor="ctr" anchorCtr="0">
            <a:spAutoFit/>
          </a:bodyPr>
          <a:lstStyle/>
          <a:p>
            <a:r>
              <a:rPr lang="en-US" sz="1000" dirty="0"/>
              <a:t>Bottom 10 Movies</a:t>
            </a:r>
          </a:p>
        </p:txBody>
      </p:sp>
      <p:sp>
        <p:nvSpPr>
          <p:cNvPr id="8" name="TextBox 7">
            <a:extLst>
              <a:ext uri="{FF2B5EF4-FFF2-40B4-BE49-F238E27FC236}">
                <a16:creationId xmlns:a16="http://schemas.microsoft.com/office/drawing/2014/main" id="{9682F496-2239-95E4-AD77-6CFCBA9FE572}"/>
              </a:ext>
            </a:extLst>
          </p:cNvPr>
          <p:cNvSpPr txBox="1"/>
          <p:nvPr/>
        </p:nvSpPr>
        <p:spPr>
          <a:xfrm>
            <a:off x="148948" y="1523339"/>
            <a:ext cx="338554" cy="1084503"/>
          </a:xfrm>
          <a:prstGeom prst="rect">
            <a:avLst/>
          </a:prstGeom>
          <a:noFill/>
        </p:spPr>
        <p:txBody>
          <a:bodyPr vert="vert270" wrap="square" rtlCol="0" anchor="ctr" anchorCtr="0">
            <a:spAutoFit/>
          </a:bodyPr>
          <a:lstStyle/>
          <a:p>
            <a:r>
              <a:rPr lang="en-US" sz="1000" dirty="0"/>
              <a:t>Top 10 Movies</a:t>
            </a:r>
          </a:p>
        </p:txBody>
      </p:sp>
      <p:pic>
        <p:nvPicPr>
          <p:cNvPr id="10" name="Picture 9">
            <a:extLst>
              <a:ext uri="{FF2B5EF4-FFF2-40B4-BE49-F238E27FC236}">
                <a16:creationId xmlns:a16="http://schemas.microsoft.com/office/drawing/2014/main" id="{18514F02-541B-11B0-BBAD-4BBFAC019F5A}"/>
              </a:ext>
            </a:extLst>
          </p:cNvPr>
          <p:cNvPicPr>
            <a:picLocks noChangeAspect="1"/>
          </p:cNvPicPr>
          <p:nvPr/>
        </p:nvPicPr>
        <p:blipFill>
          <a:blip r:embed="rId2"/>
          <a:stretch>
            <a:fillRect/>
          </a:stretch>
        </p:blipFill>
        <p:spPr>
          <a:xfrm>
            <a:off x="487503" y="487279"/>
            <a:ext cx="9368894" cy="5853362"/>
          </a:xfrm>
          <a:prstGeom prst="rect">
            <a:avLst/>
          </a:prstGeom>
        </p:spPr>
      </p:pic>
      <p:sp>
        <p:nvSpPr>
          <p:cNvPr id="11" name="TextBox 10">
            <a:extLst>
              <a:ext uri="{FF2B5EF4-FFF2-40B4-BE49-F238E27FC236}">
                <a16:creationId xmlns:a16="http://schemas.microsoft.com/office/drawing/2014/main" id="{C316B891-04CB-CCD5-594C-143D2E4CB9A8}"/>
              </a:ext>
            </a:extLst>
          </p:cNvPr>
          <p:cNvSpPr txBox="1"/>
          <p:nvPr/>
        </p:nvSpPr>
        <p:spPr>
          <a:xfrm>
            <a:off x="9787385" y="984730"/>
            <a:ext cx="1848100"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average revenue for the top 10 movies is $189.04, around 0.3% of total revenue</a:t>
            </a:r>
          </a:p>
        </p:txBody>
      </p:sp>
      <p:sp>
        <p:nvSpPr>
          <p:cNvPr id="12" name="TextBox 11">
            <a:extLst>
              <a:ext uri="{FF2B5EF4-FFF2-40B4-BE49-F238E27FC236}">
                <a16:creationId xmlns:a16="http://schemas.microsoft.com/office/drawing/2014/main" id="{1F6B1B04-886F-6F32-0BD2-E4AA063C6020}"/>
              </a:ext>
            </a:extLst>
          </p:cNvPr>
          <p:cNvSpPr txBox="1"/>
          <p:nvPr/>
        </p:nvSpPr>
        <p:spPr>
          <a:xfrm>
            <a:off x="9787385" y="2607842"/>
            <a:ext cx="1848100"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average revenue for the bottom 10 movies is $6.71, around .01% of total revenue</a:t>
            </a:r>
          </a:p>
        </p:txBody>
      </p:sp>
      <p:sp>
        <p:nvSpPr>
          <p:cNvPr id="6" name="TextBox 5">
            <a:extLst>
              <a:ext uri="{FF2B5EF4-FFF2-40B4-BE49-F238E27FC236}">
                <a16:creationId xmlns:a16="http://schemas.microsoft.com/office/drawing/2014/main" id="{6DC9841B-BA91-95DD-9E5A-8C44C5692B0C}"/>
              </a:ext>
            </a:extLst>
          </p:cNvPr>
          <p:cNvSpPr txBox="1"/>
          <p:nvPr/>
        </p:nvSpPr>
        <p:spPr>
          <a:xfrm>
            <a:off x="9787384" y="4367814"/>
            <a:ext cx="2046549"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top ten movies made about 30 times the revenue made by the bottom ten movies </a:t>
            </a:r>
          </a:p>
        </p:txBody>
      </p:sp>
    </p:spTree>
    <p:extLst>
      <p:ext uri="{BB962C8B-B14F-4D97-AF65-F5344CB8AC3E}">
        <p14:creationId xmlns:p14="http://schemas.microsoft.com/office/powerpoint/2010/main" val="3426179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61FC0D38-E091-C893-756A-281F36A97A54}"/>
              </a:ext>
            </a:extLst>
          </p:cNvPr>
          <p:cNvSpPr txBox="1"/>
          <p:nvPr/>
        </p:nvSpPr>
        <p:spPr>
          <a:xfrm>
            <a:off x="3661229" y="94034"/>
            <a:ext cx="4869542" cy="461665"/>
          </a:xfrm>
          <a:prstGeom prst="rect">
            <a:avLst/>
          </a:prstGeom>
          <a:noFill/>
        </p:spPr>
        <p:txBody>
          <a:bodyPr wrap="square" rtlCol="0">
            <a:spAutoFit/>
          </a:bodyPr>
          <a:lstStyle/>
          <a:p>
            <a:pPr algn="ctr"/>
            <a:r>
              <a:rPr lang="en-US" sz="2400" dirty="0"/>
              <a:t>Movie Genres by Revenue</a:t>
            </a:r>
          </a:p>
        </p:txBody>
      </p:sp>
      <p:sp>
        <p:nvSpPr>
          <p:cNvPr id="13" name="TextBox 12">
            <a:extLst>
              <a:ext uri="{FF2B5EF4-FFF2-40B4-BE49-F238E27FC236}">
                <a16:creationId xmlns:a16="http://schemas.microsoft.com/office/drawing/2014/main" id="{E6BE5223-5AA1-5CC0-DF7C-2174234A4085}"/>
              </a:ext>
            </a:extLst>
          </p:cNvPr>
          <p:cNvSpPr txBox="1"/>
          <p:nvPr/>
        </p:nvSpPr>
        <p:spPr>
          <a:xfrm>
            <a:off x="10290705" y="1387116"/>
            <a:ext cx="1625524"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sports genre brings in the most revenue at $4,892.</a:t>
            </a:r>
          </a:p>
        </p:txBody>
      </p:sp>
      <p:pic>
        <p:nvPicPr>
          <p:cNvPr id="15" name="Picture 14">
            <a:extLst>
              <a:ext uri="{FF2B5EF4-FFF2-40B4-BE49-F238E27FC236}">
                <a16:creationId xmlns:a16="http://schemas.microsoft.com/office/drawing/2014/main" id="{1F1C52C3-1BD2-059C-EA6E-D2851CD91565}"/>
              </a:ext>
            </a:extLst>
          </p:cNvPr>
          <p:cNvPicPr>
            <a:picLocks noChangeAspect="1"/>
          </p:cNvPicPr>
          <p:nvPr/>
        </p:nvPicPr>
        <p:blipFill>
          <a:blip r:embed="rId2"/>
          <a:stretch>
            <a:fillRect/>
          </a:stretch>
        </p:blipFill>
        <p:spPr>
          <a:xfrm>
            <a:off x="101600" y="557249"/>
            <a:ext cx="10189105" cy="5743501"/>
          </a:xfrm>
          <a:prstGeom prst="rect">
            <a:avLst/>
          </a:prstGeom>
        </p:spPr>
      </p:pic>
      <p:sp>
        <p:nvSpPr>
          <p:cNvPr id="16" name="TextBox 15">
            <a:extLst>
              <a:ext uri="{FF2B5EF4-FFF2-40B4-BE49-F238E27FC236}">
                <a16:creationId xmlns:a16="http://schemas.microsoft.com/office/drawing/2014/main" id="{3DD72FBB-17B9-31B1-2B30-4CAD84C4F92C}"/>
              </a:ext>
            </a:extLst>
          </p:cNvPr>
          <p:cNvSpPr txBox="1"/>
          <p:nvPr/>
        </p:nvSpPr>
        <p:spPr>
          <a:xfrm>
            <a:off x="10249225" y="3540422"/>
            <a:ext cx="1708484" cy="1846659"/>
          </a:xfrm>
          <a:prstGeom prst="rect">
            <a:avLst/>
          </a:prstGeom>
          <a:noFill/>
        </p:spPr>
        <p:txBody>
          <a:bodyPr wrap="square" rtlCol="0">
            <a:spAutoFit/>
          </a:bodyPr>
          <a:lstStyle/>
          <a:p>
            <a:pPr marL="285750" indent="-285750">
              <a:buFont typeface="Arial" panose="020B0604020202020204" pitchFamily="34" charset="0"/>
              <a:buChar char="•"/>
            </a:pPr>
            <a:r>
              <a:rPr lang="en-US" sz="1600" dirty="0"/>
              <a:t>Meanwhile, the Thriller genre brings in a negligible amount of $48.</a:t>
            </a:r>
          </a:p>
          <a:p>
            <a:endParaRPr lang="en-US" dirty="0"/>
          </a:p>
        </p:txBody>
      </p:sp>
    </p:spTree>
    <p:extLst>
      <p:ext uri="{BB962C8B-B14F-4D97-AF65-F5344CB8AC3E}">
        <p14:creationId xmlns:p14="http://schemas.microsoft.com/office/powerpoint/2010/main" val="2687534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ADFC01-6375-CCA2-8FF6-10428D99A8BF}"/>
              </a:ext>
            </a:extLst>
          </p:cNvPr>
          <p:cNvPicPr>
            <a:picLocks noChangeAspect="1"/>
          </p:cNvPicPr>
          <p:nvPr/>
        </p:nvPicPr>
        <p:blipFill>
          <a:blip r:embed="rId2"/>
          <a:stretch>
            <a:fillRect/>
          </a:stretch>
        </p:blipFill>
        <p:spPr>
          <a:xfrm>
            <a:off x="6096000" y="953248"/>
            <a:ext cx="5929539" cy="3646904"/>
          </a:xfrm>
          <a:prstGeom prst="rect">
            <a:avLst/>
          </a:prstGeom>
        </p:spPr>
      </p:pic>
      <p:sp>
        <p:nvSpPr>
          <p:cNvPr id="6" name="TextBox 5">
            <a:extLst>
              <a:ext uri="{FF2B5EF4-FFF2-40B4-BE49-F238E27FC236}">
                <a16:creationId xmlns:a16="http://schemas.microsoft.com/office/drawing/2014/main" id="{1F30BF54-57BD-2285-CD5C-AC34A2D1485A}"/>
              </a:ext>
            </a:extLst>
          </p:cNvPr>
          <p:cNvSpPr txBox="1"/>
          <p:nvPr/>
        </p:nvSpPr>
        <p:spPr>
          <a:xfrm>
            <a:off x="3661229" y="64194"/>
            <a:ext cx="4869542" cy="830997"/>
          </a:xfrm>
          <a:prstGeom prst="rect">
            <a:avLst/>
          </a:prstGeom>
          <a:noFill/>
        </p:spPr>
        <p:txBody>
          <a:bodyPr wrap="square" rtlCol="0">
            <a:spAutoFit/>
          </a:bodyPr>
          <a:lstStyle/>
          <a:p>
            <a:pPr algn="ctr"/>
            <a:r>
              <a:rPr lang="en-US" sz="2400" dirty="0"/>
              <a:t>High Lifetime Value Customers</a:t>
            </a:r>
          </a:p>
          <a:p>
            <a:pPr algn="ctr"/>
            <a:endParaRPr lang="en-US" sz="2400" dirty="0"/>
          </a:p>
        </p:txBody>
      </p:sp>
      <p:sp>
        <p:nvSpPr>
          <p:cNvPr id="7" name="TextBox 6">
            <a:extLst>
              <a:ext uri="{FF2B5EF4-FFF2-40B4-BE49-F238E27FC236}">
                <a16:creationId xmlns:a16="http://schemas.microsoft.com/office/drawing/2014/main" id="{6A847DFC-37AD-9F76-D851-23425CB8C7A7}"/>
              </a:ext>
            </a:extLst>
          </p:cNvPr>
          <p:cNvSpPr txBox="1"/>
          <p:nvPr/>
        </p:nvSpPr>
        <p:spPr>
          <a:xfrm>
            <a:off x="827314" y="4833217"/>
            <a:ext cx="10537371"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High lifetime value customers were determined by two measures, the total amount that they paid and the number of transactions that they completed.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Through the two tables we can see most of the customers who paid the most also had the most transaction counts except for two, Ana Bradley and Mike Way</a:t>
            </a:r>
          </a:p>
        </p:txBody>
      </p:sp>
      <p:pic>
        <p:nvPicPr>
          <p:cNvPr id="4" name="Picture 3">
            <a:extLst>
              <a:ext uri="{FF2B5EF4-FFF2-40B4-BE49-F238E27FC236}">
                <a16:creationId xmlns:a16="http://schemas.microsoft.com/office/drawing/2014/main" id="{84B193C4-CF22-ED12-C71C-D852BBA8D855}"/>
              </a:ext>
            </a:extLst>
          </p:cNvPr>
          <p:cNvPicPr>
            <a:picLocks noChangeAspect="1"/>
          </p:cNvPicPr>
          <p:nvPr/>
        </p:nvPicPr>
        <p:blipFill>
          <a:blip r:embed="rId3"/>
          <a:stretch>
            <a:fillRect/>
          </a:stretch>
        </p:blipFill>
        <p:spPr>
          <a:xfrm>
            <a:off x="-1" y="953248"/>
            <a:ext cx="6095999" cy="3646904"/>
          </a:xfrm>
          <a:prstGeom prst="rect">
            <a:avLst/>
          </a:prstGeom>
        </p:spPr>
      </p:pic>
    </p:spTree>
    <p:extLst>
      <p:ext uri="{BB962C8B-B14F-4D97-AF65-F5344CB8AC3E}">
        <p14:creationId xmlns:p14="http://schemas.microsoft.com/office/powerpoint/2010/main" val="2993065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31B7A21-E65B-FA73-8413-9F2258553980}"/>
              </a:ext>
            </a:extLst>
          </p:cNvPr>
          <p:cNvSpPr txBox="1"/>
          <p:nvPr/>
        </p:nvSpPr>
        <p:spPr>
          <a:xfrm>
            <a:off x="2581825" y="140200"/>
            <a:ext cx="5061666" cy="830997"/>
          </a:xfrm>
          <a:prstGeom prst="rect">
            <a:avLst/>
          </a:prstGeom>
          <a:noFill/>
        </p:spPr>
        <p:txBody>
          <a:bodyPr wrap="square" rtlCol="0">
            <a:spAutoFit/>
          </a:bodyPr>
          <a:lstStyle/>
          <a:p>
            <a:pPr algn="ctr"/>
            <a:r>
              <a:rPr lang="en-US" sz="2400" dirty="0"/>
              <a:t>Countries With the Most Customers</a:t>
            </a:r>
          </a:p>
          <a:p>
            <a:pPr algn="ctr"/>
            <a:endParaRPr lang="en-US" sz="2400" dirty="0"/>
          </a:p>
        </p:txBody>
      </p:sp>
      <p:pic>
        <p:nvPicPr>
          <p:cNvPr id="9" name="Picture 8">
            <a:extLst>
              <a:ext uri="{FF2B5EF4-FFF2-40B4-BE49-F238E27FC236}">
                <a16:creationId xmlns:a16="http://schemas.microsoft.com/office/drawing/2014/main" id="{071849B2-3A5C-1F51-0175-FF487D0A1D45}"/>
              </a:ext>
            </a:extLst>
          </p:cNvPr>
          <p:cNvPicPr>
            <a:picLocks noChangeAspect="1"/>
          </p:cNvPicPr>
          <p:nvPr/>
        </p:nvPicPr>
        <p:blipFill>
          <a:blip r:embed="rId2"/>
          <a:stretch>
            <a:fillRect/>
          </a:stretch>
        </p:blipFill>
        <p:spPr>
          <a:xfrm>
            <a:off x="0" y="751973"/>
            <a:ext cx="12115800" cy="5570622"/>
          </a:xfrm>
          <a:prstGeom prst="rect">
            <a:avLst/>
          </a:prstGeom>
        </p:spPr>
      </p:pic>
      <p:sp>
        <p:nvSpPr>
          <p:cNvPr id="10" name="TextBox 9">
            <a:extLst>
              <a:ext uri="{FF2B5EF4-FFF2-40B4-BE49-F238E27FC236}">
                <a16:creationId xmlns:a16="http://schemas.microsoft.com/office/drawing/2014/main" id="{EBB10146-F473-536B-2C66-306C67F622B0}"/>
              </a:ext>
            </a:extLst>
          </p:cNvPr>
          <p:cNvSpPr txBox="1"/>
          <p:nvPr/>
        </p:nvSpPr>
        <p:spPr>
          <a:xfrm>
            <a:off x="9066367" y="2875564"/>
            <a:ext cx="1959429" cy="1200329"/>
          </a:xfrm>
          <a:prstGeom prst="rect">
            <a:avLst/>
          </a:prstGeom>
          <a:noFill/>
        </p:spPr>
        <p:txBody>
          <a:bodyPr wrap="square" rtlCol="0">
            <a:spAutoFit/>
          </a:bodyPr>
          <a:lstStyle/>
          <a:p>
            <a:r>
              <a:rPr lang="en-US" sz="1400" dirty="0"/>
              <a:t>Countries in Asia and the Americas have the greatest number of customers</a:t>
            </a:r>
          </a:p>
          <a:p>
            <a:endParaRPr lang="en-US" sz="1600" dirty="0"/>
          </a:p>
        </p:txBody>
      </p:sp>
    </p:spTree>
    <p:extLst>
      <p:ext uri="{BB962C8B-B14F-4D97-AF65-F5344CB8AC3E}">
        <p14:creationId xmlns:p14="http://schemas.microsoft.com/office/powerpoint/2010/main" val="1644184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3BBA0F-F91B-5F4F-397C-A94F835E1AA6}"/>
              </a:ext>
            </a:extLst>
          </p:cNvPr>
          <p:cNvPicPr>
            <a:picLocks noChangeAspect="1"/>
          </p:cNvPicPr>
          <p:nvPr/>
        </p:nvPicPr>
        <p:blipFill>
          <a:blip r:embed="rId2"/>
          <a:stretch>
            <a:fillRect/>
          </a:stretch>
        </p:blipFill>
        <p:spPr>
          <a:xfrm>
            <a:off x="0" y="499310"/>
            <a:ext cx="12192000" cy="5859379"/>
          </a:xfrm>
          <a:prstGeom prst="rect">
            <a:avLst/>
          </a:prstGeom>
        </p:spPr>
      </p:pic>
      <p:sp>
        <p:nvSpPr>
          <p:cNvPr id="6" name="TextBox 5">
            <a:extLst>
              <a:ext uri="{FF2B5EF4-FFF2-40B4-BE49-F238E27FC236}">
                <a16:creationId xmlns:a16="http://schemas.microsoft.com/office/drawing/2014/main" id="{35A565FE-6711-5ACF-3259-0BCA75BFEF0A}"/>
              </a:ext>
            </a:extLst>
          </p:cNvPr>
          <p:cNvSpPr txBox="1"/>
          <p:nvPr/>
        </p:nvSpPr>
        <p:spPr>
          <a:xfrm>
            <a:off x="3661229" y="71779"/>
            <a:ext cx="4869542" cy="830997"/>
          </a:xfrm>
          <a:prstGeom prst="rect">
            <a:avLst/>
          </a:prstGeom>
          <a:noFill/>
        </p:spPr>
        <p:txBody>
          <a:bodyPr wrap="square" rtlCol="0">
            <a:spAutoFit/>
          </a:bodyPr>
          <a:lstStyle/>
          <a:p>
            <a:pPr algn="ctr"/>
            <a:r>
              <a:rPr lang="en-US" sz="2400" dirty="0"/>
              <a:t>Sub-Regions of Countries by Revenue</a:t>
            </a:r>
          </a:p>
          <a:p>
            <a:pPr algn="ctr"/>
            <a:endParaRPr lang="en-US" sz="2400" dirty="0"/>
          </a:p>
        </p:txBody>
      </p:sp>
      <p:sp>
        <p:nvSpPr>
          <p:cNvPr id="7" name="TextBox 6">
            <a:extLst>
              <a:ext uri="{FF2B5EF4-FFF2-40B4-BE49-F238E27FC236}">
                <a16:creationId xmlns:a16="http://schemas.microsoft.com/office/drawing/2014/main" id="{D0802FCA-B03E-2091-3861-691C64A4A9BD}"/>
              </a:ext>
            </a:extLst>
          </p:cNvPr>
          <p:cNvSpPr txBox="1"/>
          <p:nvPr/>
        </p:nvSpPr>
        <p:spPr>
          <a:xfrm>
            <a:off x="9450805" y="2388371"/>
            <a:ext cx="1744578" cy="3046988"/>
          </a:xfrm>
          <a:prstGeom prst="rect">
            <a:avLst/>
          </a:prstGeom>
          <a:noFill/>
        </p:spPr>
        <p:txBody>
          <a:bodyPr wrap="square" rtlCol="0">
            <a:spAutoFit/>
          </a:bodyPr>
          <a:lstStyle/>
          <a:p>
            <a:pPr marL="285750" indent="-285750">
              <a:buFont typeface="Arial" panose="020B0604020202020204" pitchFamily="34" charset="0"/>
              <a:buChar char="•"/>
            </a:pPr>
            <a:r>
              <a:rPr lang="en-US" sz="1200" dirty="0"/>
              <a:t>Through the map we can see that East Asia brings in the most revenue and is followed by other Asian sub-regions and the American sub-regions</a:t>
            </a:r>
          </a:p>
          <a:p>
            <a:endParaRPr lang="en-US" sz="1200" dirty="0"/>
          </a:p>
          <a:p>
            <a:pPr marL="285750" indent="-285750">
              <a:buFont typeface="Arial" panose="020B0604020202020204" pitchFamily="34" charset="0"/>
              <a:buChar char="•"/>
            </a:pPr>
            <a:r>
              <a:rPr lang="en-US" sz="1200" dirty="0"/>
              <a:t>Meanwhile other sub-regions, when grouped in regions make up similar revenue of Asian or American sub-regions.</a:t>
            </a:r>
          </a:p>
        </p:txBody>
      </p:sp>
    </p:spTree>
    <p:extLst>
      <p:ext uri="{BB962C8B-B14F-4D97-AF65-F5344CB8AC3E}">
        <p14:creationId xmlns:p14="http://schemas.microsoft.com/office/powerpoint/2010/main" val="2697630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22B618-18CD-80B2-3ACD-780DDCBB40D1}"/>
              </a:ext>
            </a:extLst>
          </p:cNvPr>
          <p:cNvPicPr>
            <a:picLocks noChangeAspect="1"/>
          </p:cNvPicPr>
          <p:nvPr/>
        </p:nvPicPr>
        <p:blipFill rotWithShape="1">
          <a:blip r:embed="rId2"/>
          <a:srcRect l="15759" r="24526"/>
          <a:stretch/>
        </p:blipFill>
        <p:spPr>
          <a:xfrm>
            <a:off x="597387" y="902776"/>
            <a:ext cx="5915927" cy="5033727"/>
          </a:xfrm>
          <a:prstGeom prst="rect">
            <a:avLst/>
          </a:prstGeom>
        </p:spPr>
      </p:pic>
      <p:sp>
        <p:nvSpPr>
          <p:cNvPr id="4" name="TextBox 3">
            <a:extLst>
              <a:ext uri="{FF2B5EF4-FFF2-40B4-BE49-F238E27FC236}">
                <a16:creationId xmlns:a16="http://schemas.microsoft.com/office/drawing/2014/main" id="{80ECACBD-2209-4743-E4C4-F992C3999991}"/>
              </a:ext>
            </a:extLst>
          </p:cNvPr>
          <p:cNvSpPr txBox="1"/>
          <p:nvPr/>
        </p:nvSpPr>
        <p:spPr>
          <a:xfrm>
            <a:off x="3661229" y="71779"/>
            <a:ext cx="4869542" cy="830997"/>
          </a:xfrm>
          <a:prstGeom prst="rect">
            <a:avLst/>
          </a:prstGeom>
          <a:noFill/>
        </p:spPr>
        <p:txBody>
          <a:bodyPr wrap="square" rtlCol="0">
            <a:spAutoFit/>
          </a:bodyPr>
          <a:lstStyle/>
          <a:p>
            <a:pPr algn="ctr"/>
            <a:r>
              <a:rPr lang="en-US" sz="2400" dirty="0"/>
              <a:t>Proportion of Total Global Revenue by Region</a:t>
            </a:r>
          </a:p>
        </p:txBody>
      </p:sp>
      <p:sp>
        <p:nvSpPr>
          <p:cNvPr id="5" name="TextBox 4">
            <a:extLst>
              <a:ext uri="{FF2B5EF4-FFF2-40B4-BE49-F238E27FC236}">
                <a16:creationId xmlns:a16="http://schemas.microsoft.com/office/drawing/2014/main" id="{A2546813-1EEC-7D8B-EB2F-88E9BD85A787}"/>
              </a:ext>
            </a:extLst>
          </p:cNvPr>
          <p:cNvSpPr txBox="1"/>
          <p:nvPr/>
        </p:nvSpPr>
        <p:spPr>
          <a:xfrm>
            <a:off x="571500" y="1425742"/>
            <a:ext cx="2123574" cy="461665"/>
          </a:xfrm>
          <a:prstGeom prst="rect">
            <a:avLst/>
          </a:prstGeom>
          <a:noFill/>
        </p:spPr>
        <p:txBody>
          <a:bodyPr wrap="square" rtlCol="0">
            <a:spAutoFit/>
          </a:bodyPr>
          <a:lstStyle/>
          <a:p>
            <a:r>
              <a:rPr lang="en-US" sz="1200"/>
              <a:t>Proportion of Total Revenue by Region</a:t>
            </a:r>
            <a:endParaRPr lang="en-US" sz="1200" dirty="0"/>
          </a:p>
        </p:txBody>
      </p:sp>
      <p:sp>
        <p:nvSpPr>
          <p:cNvPr id="8" name="TextBox 7">
            <a:extLst>
              <a:ext uri="{FF2B5EF4-FFF2-40B4-BE49-F238E27FC236}">
                <a16:creationId xmlns:a16="http://schemas.microsoft.com/office/drawing/2014/main" id="{2112DB47-2D0C-D130-C87A-9B163F2C28ED}"/>
              </a:ext>
            </a:extLst>
          </p:cNvPr>
          <p:cNvSpPr txBox="1"/>
          <p:nvPr/>
        </p:nvSpPr>
        <p:spPr>
          <a:xfrm>
            <a:off x="6918539" y="1536174"/>
            <a:ext cx="3224463" cy="3785652"/>
          </a:xfrm>
          <a:prstGeom prst="rect">
            <a:avLst/>
          </a:prstGeom>
          <a:noFill/>
        </p:spPr>
        <p:txBody>
          <a:bodyPr wrap="square" rtlCol="0">
            <a:spAutoFit/>
          </a:bodyPr>
          <a:lstStyle/>
          <a:p>
            <a:pPr marL="285750" indent="-285750">
              <a:buFont typeface="Arial" panose="020B0604020202020204" pitchFamily="34" charset="0"/>
              <a:buChar char="•"/>
            </a:pPr>
            <a:r>
              <a:rPr lang="en-US" sz="1600" dirty="0"/>
              <a:t>We can see that Asia is responsible for almost half, 45.58% of total revenue from all regions.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Interestingly, the difference in the proportion of total revenue between Asia and the Americas was larger than expected at around 20%.</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 Meanwhile the difference between Americas and Europe was smaller than expected at around 7%.</a:t>
            </a:r>
          </a:p>
        </p:txBody>
      </p:sp>
    </p:spTree>
    <p:extLst>
      <p:ext uri="{BB962C8B-B14F-4D97-AF65-F5344CB8AC3E}">
        <p14:creationId xmlns:p14="http://schemas.microsoft.com/office/powerpoint/2010/main" val="44364565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358</TotalTime>
  <Words>644</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Retrospect</vt:lpstr>
      <vt:lpstr>ROCKBUSTER STEALTH LLC  Analysis for 2020 Company Strategy </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LLC  Analysis for 2020 Company Strategy </dc:title>
  <dc:creator>Jae Park</dc:creator>
  <cp:lastModifiedBy>Jae Park</cp:lastModifiedBy>
  <cp:revision>1</cp:revision>
  <dcterms:created xsi:type="dcterms:W3CDTF">2023-07-14T04:37:10Z</dcterms:created>
  <dcterms:modified xsi:type="dcterms:W3CDTF">2023-07-16T09:13:04Z</dcterms:modified>
</cp:coreProperties>
</file>