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EC7F-1888-D86E-20B0-846290FC0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00C425-434E-B4AF-08A5-C59887E11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A9719-1403-1018-AAC4-C5D5777B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24307-34C0-E7D0-5B37-062658B8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18BCB-5445-85C1-4B5B-0F2860C7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0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CA83-34D8-1676-71F0-3624ACA9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C464E0-AF58-3987-B459-0DB97AF7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9D3FAB-FE42-7EFC-B4D9-BD5ABCC2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E3D99-D5C0-641B-CAD4-2E87113E7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7C1EB9-97D7-60FB-1A36-BE1857F1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03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2FCEE0-461C-CD47-66E1-BAF415C9C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3D741-9758-213A-EE22-347D8079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3CBA3-A87C-F4E7-D95D-F5D98605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E68E7-D8EF-61AB-6E10-084EBD9F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0341E7-B960-6BF6-498E-A350AFB4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0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E8B3A-EB4B-A924-C327-BF1DF2E3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A2F6C-5172-DDD5-A425-A7C0732C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F20F33-FA4B-4C5D-F880-23C9CF73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E4A0D-3165-D6CF-B64B-E4B332F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AB1E0-21BF-82D0-5E3A-B139DB60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9874-13D8-D81C-CF1F-3F2EBFAC2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C860D-6151-17E2-049C-603BFBED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52769-9B2B-E1D1-DDE3-9D838ABC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0FF89-5842-5BC7-B09B-B2673898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241E6-F689-FA6E-FC36-6DA3A33C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33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DA736-8FD7-A224-351E-B63C2348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8A88E-3664-2AFE-4044-375D0AE3E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31A6B-5DE9-99FD-C50F-7D23383D9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C1CCA-6C5E-8A4D-09C3-CF755E70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19368-0B5F-B042-3EF0-50DF0C0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11FB0-CD89-6F92-9A37-A9F10876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CE8F9-958E-9F8B-2C1C-5B2C06F5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59783-FC95-FEED-1238-B1D8C261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045DC-7E81-201E-A6E8-A07973B4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E4B8B-D440-158A-92D9-0AC9E4239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D93D46-578C-C489-A83A-B851786B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08EEA5-8A9B-FB6D-7481-7635002A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631D66-1A81-3A69-DB3D-FA3FEBCE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32AE87-56B4-EB4B-CD5E-74AC4147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0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572C9-89A9-540A-5265-AE5C266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8E9885-BE6E-CA4E-81C1-D2601472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9DBE0-D9A8-9D4C-4811-F27DAC0C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A6521E-0538-F8DF-38BC-6794663C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7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EC924-518B-2BC9-70FE-4AD676E2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1CDED2-0F70-F15C-470B-90538A9D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D95B00-45DF-7290-569B-511A1E693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3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B4407-37F7-001A-E83B-CD0DE99D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24FDC2-D67D-FD2B-1F48-DF1D2F67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2FA6B1-CB38-6AAB-F5CD-EAB337C5D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A8FA7-C119-8E02-FAAD-EF811D05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A25FB-5626-B925-A9F1-5E3B809F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F46AE-41B7-430D-522A-A7170DA8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45909-4BD8-CD55-8C25-083C009B2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264917-F224-57F1-ED65-C41757801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C66EC7-B8D6-0685-2325-ADF1D7B6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0CF783-0FE3-2EDF-8086-9AFF826C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E93FE-6882-C90C-56AD-390F83A60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A5075C-51EC-0F29-6BD5-60C7A7BD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38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BB6230-402F-E971-B360-F2C97EED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A601F-BDD1-62FF-33D1-6D163CBA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7F4E3-3F85-90EF-C7E0-D2F8ACFE1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9681-A2C5-4022-85B8-34EC6FF1661F}" type="datetimeFigureOut">
              <a:rPr lang="ko-KR" altLang="en-US" smtClean="0"/>
              <a:t>2022-06-01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C3DFC-F88C-99EB-0CBE-EC90A85B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0F295F-ABC8-BA8D-4DC8-2813AB13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7DB6-6420-4285-90F2-3C3CCFE873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41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0AC53-299B-EB7D-15BB-2B5EC0E839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게임엔진</a:t>
            </a:r>
            <a:r>
              <a:rPr lang="en-US" altLang="ko-KR" sz="4800" dirty="0"/>
              <a:t>1</a:t>
            </a:r>
            <a:br>
              <a:rPr lang="en-US" altLang="ko-KR" sz="4800" dirty="0"/>
            </a:br>
            <a:r>
              <a:rPr lang="ko-KR" altLang="en-US" sz="4400" dirty="0"/>
              <a:t>최종 프로젝트 기획안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E7A816-6622-C9E3-A154-20CD9E197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2017180012</a:t>
            </a:r>
          </a:p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박주용</a:t>
            </a:r>
          </a:p>
        </p:txBody>
      </p:sp>
    </p:spTree>
    <p:extLst>
      <p:ext uri="{BB962C8B-B14F-4D97-AF65-F5344CB8AC3E}">
        <p14:creationId xmlns:p14="http://schemas.microsoft.com/office/powerpoint/2010/main" val="22257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1DF5-6A9D-8094-699F-9AAACE2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C13EF-7F7E-23F7-9EEC-BB969763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좀비들을 피해 크레인 꼭대기까지 도망친 </a:t>
            </a:r>
            <a:r>
              <a:rPr lang="en-US" altLang="ko-KR" sz="2400" dirty="0"/>
              <a:t>Annie(</a:t>
            </a:r>
            <a:r>
              <a:rPr lang="ko-KR" altLang="en-US" sz="2400" dirty="0"/>
              <a:t>여자 아이</a:t>
            </a:r>
            <a:r>
              <a:rPr lang="en-US" altLang="ko-KR" sz="2400" dirty="0"/>
              <a:t>)</a:t>
            </a:r>
            <a:r>
              <a:rPr lang="ko-KR" altLang="en-US" sz="2400" dirty="0"/>
              <a:t>가 내려오지도 못하고 이도 저도 못한 상태로 울고 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장애물을 극복하고 좀비들을 처치하며 시간 안에 </a:t>
            </a:r>
            <a:r>
              <a:rPr lang="en-US" altLang="ko-KR" sz="2400" dirty="0"/>
              <a:t>Annie</a:t>
            </a:r>
            <a:r>
              <a:rPr lang="ko-KR" altLang="en-US" sz="2400" dirty="0"/>
              <a:t>를 구해 집으로 돌려보내자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077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1DF5-6A9D-8094-699F-9AAACE2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등장 캐릭터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C13EF-7F7E-23F7-9EEC-BB9697633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주인공</a:t>
            </a:r>
            <a:r>
              <a:rPr lang="en-US" altLang="ko-KR" sz="2400" dirty="0"/>
              <a:t>(</a:t>
            </a:r>
            <a:r>
              <a:rPr lang="ko-KR" altLang="en-US" sz="2400" dirty="0"/>
              <a:t>닌자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Annie(</a:t>
            </a:r>
            <a:r>
              <a:rPr lang="ko-KR" altLang="en-US" sz="2400" dirty="0"/>
              <a:t>여자 아이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좀비</a:t>
            </a:r>
            <a:endParaRPr lang="en-US" altLang="ko-KR" sz="2400" dirty="0"/>
          </a:p>
          <a:p>
            <a:r>
              <a:rPr lang="ko-KR" altLang="en-US" sz="2400" dirty="0"/>
              <a:t>다른 종류의 좀비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(</a:t>
            </a:r>
            <a:r>
              <a:rPr lang="ko-KR" altLang="en-US" sz="2400" dirty="0"/>
              <a:t>미정</a:t>
            </a:r>
            <a:r>
              <a:rPr lang="en-US" altLang="ko-KR" sz="24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91543-CB7F-3B71-A79E-C439F9FE9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3" y="1881697"/>
            <a:ext cx="2414587" cy="2386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68E8B3-57EB-6F61-E84F-FFC3C1262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68" y="2568724"/>
            <a:ext cx="1432675" cy="1698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D6704-6516-E1E7-A18D-EE96DA7D51CB}"/>
              </a:ext>
            </a:extLst>
          </p:cNvPr>
          <p:cNvSpPr txBox="1"/>
          <p:nvPr/>
        </p:nvSpPr>
        <p:spPr>
          <a:xfrm>
            <a:off x="4592061" y="4323781"/>
            <a:ext cx="1503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주인공 캐릭터</a:t>
            </a:r>
            <a:r>
              <a:rPr lang="en-US" altLang="ko-KR" sz="1000" dirty="0"/>
              <a:t>(</a:t>
            </a:r>
            <a:r>
              <a:rPr lang="ko-KR" altLang="en-US" sz="1000" dirty="0"/>
              <a:t>닌자</a:t>
            </a:r>
            <a:r>
              <a:rPr lang="en-US" altLang="ko-KR" sz="1000" dirty="0"/>
              <a:t>)&gt;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482CD-78BB-C0FC-D793-47E2160ADC39}"/>
              </a:ext>
            </a:extLst>
          </p:cNvPr>
          <p:cNvSpPr txBox="1"/>
          <p:nvPr/>
        </p:nvSpPr>
        <p:spPr>
          <a:xfrm>
            <a:off x="7430186" y="4323781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&lt;Annie&gt;</a:t>
            </a:r>
            <a:endParaRPr lang="ko-KR" altLang="en-US" sz="1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397501-FCC0-E985-63B7-68E8745F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99" y="2097397"/>
            <a:ext cx="1905044" cy="21820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B6C942-F189-38BC-1530-3F4BE1E45888}"/>
              </a:ext>
            </a:extLst>
          </p:cNvPr>
          <p:cNvSpPr txBox="1"/>
          <p:nvPr/>
        </p:nvSpPr>
        <p:spPr>
          <a:xfrm>
            <a:off x="10185400" y="4323781"/>
            <a:ext cx="640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ko-KR" altLang="en-US" sz="1000" dirty="0"/>
              <a:t>좀비</a:t>
            </a:r>
            <a:r>
              <a:rPr lang="en-US" altLang="ko-KR" sz="1000" dirty="0"/>
              <a:t>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654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1DF5-6A9D-8094-699F-9AAACE2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레벨 디자인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D812FD0-DDF2-7BA5-035F-56D47C9A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메이플스토리 커닝시티를 레퍼런스</a:t>
            </a:r>
            <a:endParaRPr lang="en-US" altLang="ko-KR" sz="2400" dirty="0"/>
          </a:p>
        </p:txBody>
      </p:sp>
      <p:pic>
        <p:nvPicPr>
          <p:cNvPr id="12" name="내용 개체 틀 5">
            <a:extLst>
              <a:ext uri="{FF2B5EF4-FFF2-40B4-BE49-F238E27FC236}">
                <a16:creationId xmlns:a16="http://schemas.microsoft.com/office/drawing/2014/main" id="{9E1D1FBF-68DA-B815-7BEF-E83EB0F8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76" y="2340701"/>
            <a:ext cx="9819048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1DF5-6A9D-8094-699F-9AAACE2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캐릭터 컨트롤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D812FD0-DDF2-7BA5-035F-56D47C9A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이동</a:t>
            </a:r>
            <a:r>
              <a:rPr lang="en-US" altLang="ko-KR" sz="2400" dirty="0"/>
              <a:t>: W/A/S/D</a:t>
            </a:r>
          </a:p>
          <a:p>
            <a:r>
              <a:rPr lang="ko-KR" altLang="en-US" sz="2400" dirty="0"/>
              <a:t>표창 공격</a:t>
            </a:r>
            <a:r>
              <a:rPr lang="en-US" altLang="ko-KR" sz="2400" dirty="0"/>
              <a:t>: Left Mouse Button</a:t>
            </a:r>
          </a:p>
          <a:p>
            <a:r>
              <a:rPr lang="ko-KR" altLang="en-US" sz="2400" dirty="0"/>
              <a:t>칼질</a:t>
            </a:r>
            <a:r>
              <a:rPr lang="en-US" altLang="ko-KR" sz="2400" dirty="0"/>
              <a:t>(</a:t>
            </a:r>
            <a:r>
              <a:rPr lang="ko-KR" altLang="en-US" sz="2400" dirty="0"/>
              <a:t>미정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숙이기</a:t>
            </a:r>
            <a:r>
              <a:rPr lang="en-US" altLang="ko-KR" sz="2400" dirty="0"/>
              <a:t>: Left Ctrl</a:t>
            </a:r>
          </a:p>
          <a:p>
            <a:r>
              <a:rPr lang="ko-KR" altLang="en-US" sz="2400" dirty="0"/>
              <a:t>구르기</a:t>
            </a:r>
            <a:r>
              <a:rPr lang="en-US" altLang="ko-KR" sz="2400" dirty="0"/>
              <a:t>: Left Shift</a:t>
            </a:r>
          </a:p>
          <a:p>
            <a:r>
              <a:rPr lang="ko-KR" altLang="en-US" sz="2400" dirty="0"/>
              <a:t>고공강하 후 착지</a:t>
            </a:r>
            <a:r>
              <a:rPr lang="en-US" altLang="ko-KR" sz="2400" dirty="0"/>
              <a:t>: Space bar</a:t>
            </a:r>
          </a:p>
        </p:txBody>
      </p:sp>
    </p:spTree>
    <p:extLst>
      <p:ext uri="{BB962C8B-B14F-4D97-AF65-F5344CB8AC3E}">
        <p14:creationId xmlns:p14="http://schemas.microsoft.com/office/powerpoint/2010/main" val="67700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A1DF5-6A9D-8094-699F-9AAACE26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그 외 예상 작업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D812FD0-DDF2-7BA5-035F-56D47C9A0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머터리얼</a:t>
            </a:r>
            <a:r>
              <a:rPr lang="en-US" altLang="ko-KR" sz="2400" dirty="0"/>
              <a:t>: </a:t>
            </a:r>
            <a:r>
              <a:rPr lang="ko-KR" altLang="en-US" sz="2400" dirty="0"/>
              <a:t>물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랜드스케이프</a:t>
            </a:r>
            <a:r>
              <a:rPr lang="en-US" altLang="ko-KR" sz="2400" dirty="0"/>
              <a:t>, </a:t>
            </a:r>
            <a:r>
              <a:rPr lang="ko-KR" altLang="en-US" sz="2400" dirty="0"/>
              <a:t>이발소 마크 등</a:t>
            </a:r>
            <a:endParaRPr lang="en-US" altLang="ko-KR" sz="2400" dirty="0"/>
          </a:p>
          <a:p>
            <a:r>
              <a:rPr lang="ko-KR" altLang="en-US" sz="2400" dirty="0" err="1"/>
              <a:t>파티클</a:t>
            </a:r>
            <a:r>
              <a:rPr lang="en-US" altLang="ko-KR" sz="2400" dirty="0"/>
              <a:t>:</a:t>
            </a:r>
            <a:r>
              <a:rPr lang="ko-KR" altLang="en-US" sz="2400" dirty="0"/>
              <a:t> 분수 </a:t>
            </a:r>
            <a:r>
              <a:rPr lang="en-US" altLang="ko-KR" sz="2400" dirty="0"/>
              <a:t>(</a:t>
            </a:r>
            <a:r>
              <a:rPr lang="ko-KR" altLang="en-US" sz="2400" dirty="0"/>
              <a:t>터진 소화전 디테일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라이팅</a:t>
            </a:r>
            <a:endParaRPr lang="en-US" altLang="ko-KR" sz="2400" dirty="0"/>
          </a:p>
          <a:p>
            <a:r>
              <a:rPr lang="ko-KR" altLang="en-US" sz="2400" dirty="0"/>
              <a:t>포스트 프로세스</a:t>
            </a:r>
            <a:endParaRPr lang="en-US" altLang="ko-KR" sz="2400" dirty="0"/>
          </a:p>
          <a:p>
            <a:r>
              <a:rPr lang="ko-KR" altLang="en-US" sz="2400" dirty="0"/>
              <a:t>애니메이션</a:t>
            </a:r>
            <a:r>
              <a:rPr lang="en-US" altLang="ko-KR" sz="2400" dirty="0"/>
              <a:t>: </a:t>
            </a:r>
            <a:r>
              <a:rPr lang="ko-KR" altLang="en-US" sz="2400" dirty="0"/>
              <a:t>키 프레임 수정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블랜딩</a:t>
            </a:r>
            <a:endParaRPr lang="en-US" altLang="ko-KR" sz="2400" dirty="0"/>
          </a:p>
          <a:p>
            <a:r>
              <a:rPr lang="en-US" altLang="ko-KR" sz="2400" dirty="0"/>
              <a:t>UI</a:t>
            </a:r>
          </a:p>
          <a:p>
            <a:r>
              <a:rPr lang="ko-KR" altLang="en-US" sz="2400" dirty="0"/>
              <a:t>모델링</a:t>
            </a:r>
            <a:r>
              <a:rPr lang="en-US" altLang="ko-KR" sz="2400" dirty="0"/>
              <a:t>: Starter content </a:t>
            </a:r>
            <a:r>
              <a:rPr lang="ko-KR" altLang="en-US" sz="2400" dirty="0"/>
              <a:t>내 </a:t>
            </a:r>
            <a:r>
              <a:rPr lang="en-US" altLang="ko-KR" sz="2400" dirty="0"/>
              <a:t>props</a:t>
            </a:r>
            <a:r>
              <a:rPr lang="ko-KR" altLang="en-US" sz="2400" dirty="0"/>
              <a:t>와 외부 </a:t>
            </a:r>
            <a:r>
              <a:rPr lang="ko-KR" altLang="en-US" sz="2400" dirty="0" err="1"/>
              <a:t>에셋의</a:t>
            </a:r>
            <a:r>
              <a:rPr lang="ko-KR" altLang="en-US" sz="2400" dirty="0"/>
              <a:t> 조화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(ex) </a:t>
            </a:r>
            <a:r>
              <a:rPr lang="ko-KR" altLang="en-US" sz="2400" dirty="0"/>
              <a:t>크레인</a:t>
            </a:r>
            <a:r>
              <a:rPr lang="en-US" altLang="ko-KR" sz="2400" dirty="0"/>
              <a:t>, </a:t>
            </a:r>
            <a:r>
              <a:rPr lang="ko-KR" altLang="en-US" sz="2400" dirty="0"/>
              <a:t>공중전화</a:t>
            </a:r>
            <a:r>
              <a:rPr lang="en-US" altLang="ko-KR" sz="2400" dirty="0"/>
              <a:t>, </a:t>
            </a:r>
            <a:r>
              <a:rPr lang="ko-KR" altLang="en-US" sz="2400" dirty="0"/>
              <a:t>건물 등</a:t>
            </a:r>
            <a:endParaRPr lang="en-US" altLang="ko-KR" sz="2400" dirty="0"/>
          </a:p>
        </p:txBody>
      </p:sp>
      <p:pic>
        <p:nvPicPr>
          <p:cNvPr id="1026" name="Picture 2" descr="이발소 이발소의 사인 폴 이미지 65661362">
            <a:extLst>
              <a:ext uri="{FF2B5EF4-FFF2-40B4-BE49-F238E27FC236}">
                <a16:creationId xmlns:a16="http://schemas.microsoft.com/office/drawing/2014/main" id="{67F63C72-17A6-188E-39DA-3813CBCB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090" y="1825625"/>
            <a:ext cx="1035433" cy="14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8D07A-6FC6-EF78-2789-F77E91610C78}"/>
              </a:ext>
            </a:extLst>
          </p:cNvPr>
          <p:cNvSpPr txBox="1"/>
          <p:nvPr/>
        </p:nvSpPr>
        <p:spPr>
          <a:xfrm>
            <a:off x="8349103" y="3055436"/>
            <a:ext cx="3094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사진 출처</a:t>
            </a:r>
            <a:r>
              <a:rPr lang="en-US" altLang="ko-KR" sz="900" dirty="0"/>
              <a:t>: https://kr.pixtastock.com/photo/65661362&gt;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0950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182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게임엔진1 최종 프로젝트 기획안</vt:lpstr>
      <vt:lpstr>게임 컨셉</vt:lpstr>
      <vt:lpstr>등장 캐릭터</vt:lpstr>
      <vt:lpstr>레벨 디자인</vt:lpstr>
      <vt:lpstr>캐릭터 컨트롤</vt:lpstr>
      <vt:lpstr>그 외 예상 작업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게임엔진1 Term project 기획안</dc:title>
  <dc:creator>박주용(2017180012)</dc:creator>
  <cp:lastModifiedBy>박주용(2017180012)</cp:lastModifiedBy>
  <cp:revision>5</cp:revision>
  <dcterms:created xsi:type="dcterms:W3CDTF">2022-05-27T18:48:28Z</dcterms:created>
  <dcterms:modified xsi:type="dcterms:W3CDTF">2022-05-31T16:26:30Z</dcterms:modified>
</cp:coreProperties>
</file>