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5:40:07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722 1 24575,'-32'-1'0,"0"2"0,0 1 0,1 1 0,-1 2 0,-44 12 0,-112 39 0,148-43-43,1 2 0,1 2 0,-73 44 0,51-27-1150,49-28-5633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5:40:28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24575,'19'54'0,"-14"-16"0,-2 0 0,-4 63 0,0-59 0,1-52 20,1 0 0,0-1 0,1 1 0,0 0 0,6-18 0,-6 24-91,-1 0 1,1 0-1,0 0 0,0 0 0,0 1 1,1-1-1,-1 1 0,1-1 1,0 1-1,0 0 0,0 0 0,0 1 1,1-1-1,-1 0 0,1 1 1,-1 0-1,1 0 0,0 0 0,0 0 1,5-1-1,9-1-6755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5:40:30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24575,'5'0'0,"5"0"0,6 0 0,4 0 0,3 0 0,3 0 0,0 0 0,1 0 0,-5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5:40:32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24575,'-2'117'0,"5"126"0,-3-240-39,0 1 0,0-1 0,0 0 0,1 0 0,0 1 0,-1-1 0,1 0 0,1 0 0,-1 0 0,0 0 0,1 0 0,-1 0 0,1 0 0,0 0 0,0-1 0,0 1 0,0-1 0,1 1 0,-1-1 0,1 0 0,-1 0 0,1 0 0,0 0 0,0 0 0,0-1 0,0 1 0,0-1 0,0 0 0,0 0 0,0 0 0,1 0 0,-1-1 0,0 1 0,4-1 0,13 2-6787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5:40:36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5:40:36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5:40:36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5:40:3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5:40:3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24575,'-4'0'0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5:40:38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5:40:39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5:40:09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24575,'-3'2'0,"0"0"0,0 0 0,0 1 0,0-1 0,0 1 0,1-1 0,-1 1 0,1 0 0,0 0 0,0 0 0,0 0 0,-3 6 0,-4 6 0,-2 2 0,2 0 0,0 1 0,1 0 0,1 0 0,0 1 0,-5 29 0,9-37 0,2-9 0,1 1 0,0 0 0,0-1 0,-1 1 0,2-1 0,-1 1 0,0-1 0,0 1 0,1-1 0,0 1 0,-1-1 0,1 1 0,0-1 0,0 1 0,0-1 0,1 0 0,-1 0 0,0 0 0,1 0 0,-1 0 0,1 0 0,0 0 0,0 0 0,0 0 0,3 1 0,7 6 0,1 0 0,0-1 0,18 9 0,0 0 0,-12-7-151,0 1-1,-2 2 0,1 0 0,-2 0 1,0 2-1,0 0 0,-1 0 1,20 30-1,-24-26-6674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5:40:39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6:31:42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24575,'151'-2'0,"161"5"0,-226 9 0,-54-7 0,56 3 0,168-9-1365,-234 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6:31:52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24575,'2'6'0,"0"0"0,0 0 0,1-1 0,-1 1 0,1-1 0,1 0 0,-1 0 0,1 0 0,4 5 0,2 3 0,9 11 0,1 0 0,33 29 0,-32-33 0,-1 1 0,-1 1 0,18 26 0,-20-23 0,-4-6 0,-1 1 0,0 0 0,-1 1 0,9 26 0,-13-30 0,0-1 0,1 0 0,1 0 0,0 0 0,17 20 0,-19-27 0,-5-5 0,0 1 0,0-1 0,-1 0 0,1 0 0,-1 1 0,0-1 0,0 1 0,-1-1 0,1 1 0,-1-1 0,0 1 0,0-1 0,-1 1 0,1 0 0,-1-1 0,0 0 0,0 1 0,-1-1 0,1 0 0,-1 1 0,0-1 0,-3 5 0,-5 10 0,-1 1 0,-1-2 0,-17 21 0,-193 286 0,200-293 0,0-1 0,-2-1 0,-54 53 0,64-66 120,9-7-321,10-7-1083,3-4-5542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6:32:09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24575,'20'0'0,"16"-1"0,0 2 0,1 1 0,51 11 0,-59-8 0,1-1 0,0-2 0,48-2 0,-46-1 0,1 2 0,59 8 0,-31-1-93,1-2 0,107-4 0,-103-3-993,-44 1-5740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6:32:12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24575,'7'1'0,"0"-1"0,-1 1 0,1 0 0,0 0 0,-1 1 0,1 0 0,-1 0 0,1 1 0,-1 0 0,8 4 0,53 43 0,1 2 0,-40-36 0,35 28 0,-55-38 0,-1 0 0,1 1 0,-2 0 0,1 0 0,-1 1 0,0-1 0,0 1 0,-1 1 0,5 9 0,-8-14 0,-1 1 0,0-1 0,-1 0 0,1 0 0,-1 1 0,1-1 0,-1 0 0,0 0 0,-1 1 0,1-1 0,-1 0 0,0 0 0,0 1 0,0-1 0,-3 4 0,-32 64 0,16-38 0,10-16 0,-1 0 0,-19 22 0,17-24 0,1 1 0,-16 28 0,25-40-16,0 0 0,0 0-1,-1-1 1,0 1 0,0-1 0,0 0-1,-1 0 1,1-1 0,-1 1 0,0-1-1,0 0 1,0 0 0,0-1 0,-1 1-1,1-1 1,-7 2 0,-11 5-1073,8-2-5737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6:32:15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24575,'11'1'0,"0"0"0,0 1 0,0 0 0,11 4 0,39 7 0,304-11 0,-188-4 0,-174 2 0,0 0 0,0 0 0,1 0 0,-1 0 0,0 0 0,0 1 0,0 0 0,0-1 0,0 1 0,0 0 0,0 0 0,0 1 0,0-1 0,0 1 0,0-1 0,-1 1 0,1 0 0,-1 0 0,1 0 0,-1 0 0,3 4 0,-3-1 0,1 0 0,-1 0 0,0 0 0,-1 1 0,1-1 0,-1 0 0,0 1 0,0-1 0,-1 1 0,0 0 0,0 8 0,-5 478-1365,5-470-5461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6:32:17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24575,'4'2'0,"-1"0"0,1-1 0,-1 1 0,0 0 0,1 1 0,-1-1 0,0 1 0,0-1 0,-1 1 0,5 5 0,3 3 0,2-1 0,0 1 0,-2 0 0,1 1 0,-1 1 0,-1-1 0,-1 1 0,10 19 0,-9-14 0,-1-1 0,2 0 0,0-1 0,25 29 0,-31-41 0,0 0 0,0 0 0,1-1 0,-1 0 0,1 1 0,0-2 0,0 1 0,0 0 0,1-1 0,-1 0 0,0 0 0,1-1 0,-1 0 0,1 0 0,0 0 0,-1 0 0,1-1 0,0 0 0,-1 0 0,1 0 0,7-3 0,-3 1 0,-1 0 0,0-1 0,0 0 0,0-1 0,-1 0 0,1-1 0,-1 0 0,0 0 0,0 0 0,11-11 0,8-10 0,34-41 0,-16 17 0,-5 7-1365,-28 28-5461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6:29:17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24575,'0'4'0,"0"6"0,0 6 0,0 4 0,0 3 0,0 3 0,0 0 0,0 1 0,0 0 0,0-1 0,0 1 0,0-1 0,0 0 0,-5-5 0,0-5-8191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6:29:18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24575,'3'1'0,"1"0"0,0 1 0,-1-1 0,1 1 0,-1 0 0,1 0 0,-1 0 0,0 1 0,0-1 0,0 1 0,0-1 0,-1 1 0,5 6 0,14 11 0,20 10 0,-24-15 0,1-2 0,0 0 0,1-1 0,0-1 0,27 11 0,-41-21 0,0 1 0,-1-1 0,1 0 0,0 0 0,0 0 0,0-1 0,0 1 0,0-1 0,0 0 0,0-1 0,0 1 0,0-1 0,0 0 0,-1 0 0,1-1 0,0 1 0,-1-1 0,1 0 0,-1-1 0,1 1 0,-1-1 0,0 1 0,0-1 0,0-1 0,0 1 0,-1 0 0,1-1 0,-1 0 0,3-4 0,62-63 0,-59 63 0,26-34-1365,-27 29-5461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6:29:20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24575,'0'5'0,"0"5"0,0 6 0,0 4 0,0 3 0,0 3 0,0 0 0,0 1 0,0-1 0,0 1 0,0-1 0,0 0 0,0 0 0,0 0 0,0 0 0,0-5-8191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5:40:16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24575,'126'2'0,"134"-5"0,-239-1-1365,-5-2-5461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6:29:25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24575,'16'19'0,"-1"0"0,-1 1 0,20 36 0,0 1 0,-26-47 0,1 0 0,0 0 0,1-1 0,11 8 0,-13-10 0,-6-5 0,0-1 0,0 0 0,0 0 0,0 0 0,0 0 0,0 0 0,0 0 0,0 0 0,0-1 0,1 1 0,-1-1 0,0 1 0,0-1 0,1 0 0,-1 0 0,0 0 0,1 0 0,-1 0 0,0-1 0,1 1 0,-1-1 0,0 0 0,0 1 0,0-1 0,0 0 0,0 0 0,0 0 0,0-1 0,0 1 0,0 0 0,3-4 0,7-5 0,0-1 0,-1-1 0,17-22 0,-2 3 0,-3 8 0,37-29 0,-50 44 0,0 1 0,1 1 0,0 0 0,0 1 0,0 0 0,1 1 0,13-4 0,-24 8-11,7-2-158,0 0 0,0 0-1,0-1 1,0 0 0,-1-1 0,1 1-1,9-7 1,-6-1-6657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5:40:18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24575,'2'134'0,"-5"143"0,-1-253 0,3-21 0,0 0 0,0 1 0,1-1 0,0 0 0,-1 0 0,1 0 0,0 1 0,1-1 0,-1 4 0,1-6 0,0 0 0,0 1 0,-1-1 0,1 0 0,0 0 0,0 0 0,0 0 0,0 0 0,0 0 0,1 0 0,-1 0 0,0 0 0,0 0 0,0-1 0,1 1 0,-1 0 0,0-1 0,1 0 0,-1 1 0,1-1 0,-1 0 0,1 1 0,-1-1 0,0 0 0,3 0 0,9 1-227,-1 0-1,1-1 1,0 0-1,-1-1 1,24-5-1,-13 0-6598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5:40:21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24 202 24575,'37'2'0,"-24"-1"0,-1-1 0,0 0 0,1 0 0,-1-1 0,22-5 0,-31 5 0,0 0 0,0 0 0,0 0 0,-1-1 0,1 1 0,0-1 0,-1 0 0,0 0 0,1 0 0,-1 0 0,0 0 0,0 0 0,0 0 0,0-1 0,0 1 0,-1-1 0,1 0 0,-1 1 0,1-1 0,-1 0 0,0 0 0,0 0 0,0 0 0,-1 0 0,1 0 0,-1 0 0,0 0 0,0-4 0,1-5 0,-1 0 0,0 0 0,-1-1 0,0 1 0,-7-23 0,8 33 0,-1 0 0,1 0 0,-1 1 0,0-1 0,0 0 0,0 0 0,0 1 0,0-1 0,0 0 0,0 1 0,0-1 0,-1 1 0,1 0 0,-1-1 0,1 1 0,-1 0 0,1 0 0,-4-1 0,3 1 0,0 1 0,0 0 0,0 0 0,0 0 0,0 0 0,0 0 0,0 1 0,0-1 0,0 1 0,0-1 0,0 1 0,0 0 0,0 0 0,0 0 0,0 0 0,0 0 0,0 0 0,1 0 0,-1 1 0,1-1 0,-3 3 0,-10 10 0,0 0 0,-16 22 0,-9 11 0,36-44 0,0 0 0,0 1 0,0-1 0,1 0 0,-1 1 0,1-1 0,0 1 0,0 0 0,0 0 0,1 0 0,-1 0 0,1 0 0,0 0 0,0 0 0,0 0 0,1 1 0,-1-1 0,2 8 0,-1-8 0,1 0 0,1-1 0,-1 1 0,0-1 0,1 1 0,0-1 0,0 1 0,0-1 0,0 0 0,1 0 0,-1 0 0,1 0 0,-1 0 0,1-1 0,0 1 0,0-1 0,0 0 0,1 0 0,-1 0 0,6 2 0,57 35-1365,-53-30-5461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5:40:22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24575,'1'0'0,"1"1"0,0 0 0,-1 0 0,1 0 0,-1 0 0,1 0 0,-1 0 0,1 0 0,-1 0 0,0 0 0,1 1 0,-1-1 0,0 1 0,0-1 0,0 1 0,0-1 0,1 4 0,14 30 0,-11-16 0,0 1 0,2 32 0,3 14 0,-5-14 0,-5-44 0,0-1 0,1 1 0,0 0 0,0-1 0,0 1 0,1 0 0,0-1 0,0 0 0,1 1 0,4 7 0,-6-14-20,-1-1 0,0 0 0,0 0 0,0 0 0,1 0-1,-1 0 1,0 0 0,0 0 0,0 0 0,1 0 0,-1 0 0,0 0 0,0 0-1,0 0 1,1 0 0,-1 0 0,0 0 0,0 0 0,0 0 0,1 0 0,-1 0-1,0 0 1,0 0 0,0 0 0,1 0 0,-1 0 0,0-1 0,0 1 0,0 0-1,0 0 1,1 0 0,-1 0 0,0 0 0,0-1 0,0 1 0,0 0 0,0 0-1,0 0 1,1 0 0,-1-1 0,0 1 0,0 0 0,0 0 0,0 0-1,0-1 1,0 1 0,0 0 0,0 0 0,0 0 0,0-1 0,0 1 0,0 0-1,0 0 1,0 0 0,0-1 0,0 1 0,0 0 0,-1-1 0,2 1-158,0-11-6648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5:40:2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0 131 24575,'16'1'0,"0"1"0,28 5 0,12 2 0,-54-9 0,0 0 0,0 0 0,1 0 0,-1 0 0,0-1 0,0 1 0,0-1 0,0 1 0,0-1 0,0 0 0,0 0 0,0 0 0,0 0 0,-1 0 0,1 0 0,0 0 0,-1-1 0,1 1 0,0-1 0,-1 1 0,0-1 0,1 1 0,-1-1 0,0 0 0,0 0 0,0 0 0,0 0 0,0 0 0,0 0 0,-1 0 0,1 0 0,-1 0 0,1 0 0,-1 0 0,0 0 0,0 0 0,0 0 0,0 0 0,0-3 0,0 1 0,0 0 0,-1-1 0,1 1 0,-1 0 0,1 0 0,-1 0 0,0 0 0,-1 0 0,1 1 0,-1-1 0,1 0 0,-1 0 0,0 1 0,-1-1 0,1 1 0,-1 0 0,1 0 0,-1 0 0,0 0 0,-4-3 0,5 4 0,-1 1 0,1-1 0,0 1 0,-1 0 0,1-1 0,-1 1 0,0 1 0,1-1 0,-1 0 0,0 1 0,1-1 0,-1 1 0,0 0 0,0-1 0,1 2 0,-1-1 0,0 0 0,0 0 0,1 1 0,-1 0 0,0-1 0,1 1 0,-1 0 0,0 0 0,1 0 0,0 1 0,-1-1 0,1 1 0,0-1 0,-1 1 0,1 0 0,0 0 0,0 0 0,1 0 0,-1 0 0,0 0 0,1 1 0,-1-1 0,1 0 0,0 1 0,-1-1 0,1 1 0,0 0 0,0 3 0,-4 9 0,0 0 0,2 1 0,0 0 0,0 0 0,1 0 0,1 21 0,1-31-65,0 3 97,0-1 0,0 0 1,1 0-1,0 0 0,4 14 0,-4-20-94,0 0 0,0 0 0,0 0 0,0 0-1,0 1 1,1-2 0,-1 1 0,1 0-1,0 0 1,-1 0 0,1-1 0,0 1-1,0-1 1,0 1 0,0-1 0,0 0 0,0 0-1,1 0 1,-1 0 0,0 0 0,0 0-1,1-1 1,2 1 0,15 2-6764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5:40:26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3 182 24575,'0'310'0,"-3"-434"0,6-140 0,-2 257 0,0 0 0,0-1 0,1 2 0,0-1 0,0 0 0,1 0 0,0 1 0,0-1 0,5-8 0,-7 13 0,1 0 0,-1 0 0,1 0 0,-1 1 0,1-1 0,0 0 0,0 1 0,0-1 0,0 1 0,0-1 0,0 1 0,0 0 0,0 0 0,0 0 0,1 0 0,-1 0 0,0 1 0,1-1 0,-1 1 0,1-1 0,-1 1 0,0 0 0,1 0 0,-1 0 0,1 0 0,-1 1 0,1-1 0,-1 1 0,0-1 0,4 2 0,-3 0 0,-1 0 0,1 0 0,0 0 0,-1 0 0,1 0 0,-1 1 0,0-1 0,1 1 0,-1 0 0,-1 0 0,1 0 0,0 0 0,-1 0 0,1 0 0,-1 0 0,0 0 0,0 0 0,0 1 0,-1-1 0,1 0 0,-1 1 0,1-1 0,-1 0 0,-1 5 0,2 2 0,-2-1 0,1 1 0,-1-1 0,0 1 0,-1-1 0,0 0 0,-6 16 0,4-18-31,0 0-1,0 0 0,-1-1 1,0 1-1,-9 7 0,4-2-1143,-1 0-5651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5:40:2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24575,'1'6'0,"0"0"0,0 1 0,1-1 0,-1 0 0,1-1 0,1 1 0,-1 0 0,1 0 0,0-1 0,0 0 0,1 0 0,-1 0 0,1 0 0,0 0 0,1 0 0,-1-1 0,1 0 0,0 0 0,0-1 0,0 1 0,0-1 0,1 0 0,-1 0 0,1-1 0,0 1 0,0-1 0,0-1 0,0 1 0,0-1 0,0 0 0,0 0 0,0-1 0,1 0 0,-1 0 0,0 0 0,0-1 0,0 0 0,0 0 0,0-1 0,9-3 0,-12 3 0,1 0 0,-1 0 0,0-1 0,-1 1 0,1-1 0,0 0 0,-1 0 0,0 0 0,1 0 0,-1 0 0,0-1 0,-1 1 0,1 0 0,-1-1 0,1 0 0,-1 1 0,0-1 0,0 0 0,-1 1 0,1-1 0,-1-7 0,1-7 0,-1 0 0,0-1 0,-4-19 0,4 35-3,0 1 0,0 0 0,-1 0-1,1 0 1,0-1 0,-1 1 0,0 0 0,1 0-1,-1 0 1,0 0 0,0 0 0,0 0-1,-1 0 1,1 0 0,0 1 0,-1-1 0,1 0-1,-1 1 1,1-1 0,-1 1 0,0-1-1,0 1 1,1 0 0,-4-1 0,2 1 16,0 0 1,-1 1-1,1-1 0,0 1 1,0 0-1,-1 0 0,1 1 1,0-1-1,-1 1 0,1-1 1,0 1-1,0 0 0,0 0 1,-4 2-1,-11 6-310,0 1 0,2 0 0,-1 1 0,-15 14 0,19-15-6529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9561F-DEA3-46B8-9754-BDB98BF70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7E4B8C-33B2-4EFF-BFF8-FD0D5B1C3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6732B-077F-41E6-A83C-07B15467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4E9F-E689-4EA7-BB97-1878C43EE02E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E9D90-D9FC-41B7-860B-2DE6E7F3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4E79E-9D67-4940-8D13-4B0B6582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FCFE-1980-4607-AE81-3DF2EB66C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61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6292A-5141-4305-8455-10914C78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9B672F-5BE5-4217-8A6A-3E0D1BD30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B962B2-2805-4694-BFAC-65010E16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4E9F-E689-4EA7-BB97-1878C43EE02E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54A5C-6C30-40F0-97FC-C7F9134A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F7D8F-9F01-42B9-AE50-276DBD34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FCFE-1980-4607-AE81-3DF2EB66C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69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814C2A-9602-405F-BF9A-571B30216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CB7465-1B58-496F-9BB1-C1081D699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66122-3A22-4793-953A-2218B877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4E9F-E689-4EA7-BB97-1878C43EE02E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12171-12A1-47B2-A617-B3C64E41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E4964-C5EE-408E-A33C-A5C53DFF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FCFE-1980-4607-AE81-3DF2EB66C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7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6EEEC-AE3C-4C89-9FCC-73F46C4E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6EE86-195C-41CA-9B11-7F8E3EB8A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EE39C0-3712-40DC-9A18-8919BEB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4E9F-E689-4EA7-BB97-1878C43EE02E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9D657D-31B1-47E2-A786-A3DB5236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8FE0E-EF73-492B-897E-14700827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FCFE-1980-4607-AE81-3DF2EB66C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0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4CE6E-0D7D-481C-ADCC-A42C4974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98090-E427-48F7-B3D9-D109195A3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80AEE-ABAB-4576-8051-8174E798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4E9F-E689-4EA7-BB97-1878C43EE02E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8F770-87C5-420D-8D09-A4CDDCB7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48411-7663-40C4-8859-2DFB4BC4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FCFE-1980-4607-AE81-3DF2EB66C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42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27A45-19C0-4C6E-A2DB-374E7E3B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F3EBAD-4641-49DE-823E-A4C7C7ED4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8BF38C-6554-4A1B-A16B-50DAF3CE1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C3869-CFEB-418E-9A57-BFD78F42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4E9F-E689-4EA7-BB97-1878C43EE02E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A8FF6A-3D86-4208-AC60-1058D547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5FB8E7-7103-46C4-AB06-1DC17C0B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FCFE-1980-4607-AE81-3DF2EB66C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66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338F1-A83C-407C-A4A3-E27094F7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65F7AA-065A-4CAC-8316-70756A22E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C8EEFA-CFB3-4A09-8A56-46FF1EA7D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A121F9-7085-4D09-9EC1-AFCB1427C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CECA37-6E1D-4D1D-B9DF-A0D9E9CBD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69233D-D16E-4B14-BB4C-6EA4126C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4E9F-E689-4EA7-BB97-1878C43EE02E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9624A7-46E9-442F-B0DB-682FA2F7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77062E-6A64-43B4-9941-A7C3A0CB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FCFE-1980-4607-AE81-3DF2EB66C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7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32B3B-66A5-42FB-BE13-F222E040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A46B89-6C4F-437E-AF8C-9112A9AC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4E9F-E689-4EA7-BB97-1878C43EE02E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B6BFF2-28B3-4817-B68B-164AB48D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FCF258-638A-4DE8-A7BF-6BC8358E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FCFE-1980-4607-AE81-3DF2EB66C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94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664DA6-4F0B-45B8-AFF5-3DC3B66D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4E9F-E689-4EA7-BB97-1878C43EE02E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B4D761-05F1-47A4-852F-25973385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7A6E69-C82B-4857-AC5F-5B0E5FD4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FCFE-1980-4607-AE81-3DF2EB66C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96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462D0-F77F-410B-9DFB-347FD18C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36CD6-E23B-4E2D-A410-A79BA257B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95A1-D08E-407F-BA09-85E9539E3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296144-9A69-4E0C-AF6D-DBACB3CF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4E9F-E689-4EA7-BB97-1878C43EE02E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8163FF-E3CF-4C4F-9D0E-57FD68F4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2F80C7-32B6-496C-93CA-52ACD0E1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FCFE-1980-4607-AE81-3DF2EB66C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2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B13F3-1225-4428-8450-FBA7EF51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0970D4-D66F-4393-AF91-A0594D83C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8CC7F4-2ADF-472E-BEA3-8BB64BDCB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966058-6CB5-4789-B164-2FDD1638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4E9F-E689-4EA7-BB97-1878C43EE02E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5FAF4B-CF5E-4E27-9C26-2BD7B085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DCCB2-7148-463B-879C-B1ACAF2A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FCFE-1980-4607-AE81-3DF2EB66C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71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B4CC17-D2B7-4B23-A7CC-35DBB78C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2E34CD-FCFF-46EE-8FE5-6F2EBC546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FA202-CC21-41DC-8070-553FF2188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24E9F-E689-4EA7-BB97-1878C43EE02E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F8763-E007-489A-A8B3-BBD4A7500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015A2-2EFC-413D-85E6-FAA0C36DC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EFCFE-1980-4607-AE81-3DF2EB66C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9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13" Type="http://schemas.openxmlformats.org/officeDocument/2006/relationships/customXml" Target="../ink/ink30.xml"/><Relationship Id="rId3" Type="http://schemas.openxmlformats.org/officeDocument/2006/relationships/image" Target="../media/image39.png"/><Relationship Id="rId7" Type="http://schemas.openxmlformats.org/officeDocument/2006/relationships/customXml" Target="../ink/ink27.xml"/><Relationship Id="rId12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customXml" Target="../ink/ink29.xml"/><Relationship Id="rId5" Type="http://schemas.openxmlformats.org/officeDocument/2006/relationships/image" Target="../media/image41.png"/><Relationship Id="rId15" Type="http://schemas.openxmlformats.org/officeDocument/2006/relationships/image" Target="../media/image46.png"/><Relationship Id="rId10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customXml" Target="../ink/ink28.xml"/><Relationship Id="rId1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leecaster.com/ml-distance-formula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customXml" Target="../ink/ink22.xml"/><Relationship Id="rId21" Type="http://schemas.openxmlformats.org/officeDocument/2006/relationships/image" Target="../media/image17.png"/><Relationship Id="rId34" Type="http://schemas.openxmlformats.org/officeDocument/2006/relationships/customXml" Target="../ink/ink18.xml"/><Relationship Id="rId42" Type="http://schemas.openxmlformats.org/officeDocument/2006/relationships/image" Target="../media/image25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1.png"/><Relationship Id="rId41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2.png"/><Relationship Id="rId24" Type="http://schemas.openxmlformats.org/officeDocument/2006/relationships/customXml" Target="../ink/ink11.xml"/><Relationship Id="rId32" Type="http://schemas.openxmlformats.org/officeDocument/2006/relationships/customXml" Target="../ink/ink16.xml"/><Relationship Id="rId37" Type="http://schemas.openxmlformats.org/officeDocument/2006/relationships/customXml" Target="../ink/ink21.xml"/><Relationship Id="rId40" Type="http://schemas.openxmlformats.org/officeDocument/2006/relationships/image" Target="../media/image23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3.xml"/><Relationship Id="rId36" Type="http://schemas.openxmlformats.org/officeDocument/2006/relationships/customXml" Target="../ink/ink20.xml"/><Relationship Id="rId10" Type="http://schemas.openxmlformats.org/officeDocument/2006/relationships/customXml" Target="../ink/ink4.xml"/><Relationship Id="rId19" Type="http://schemas.openxmlformats.org/officeDocument/2006/relationships/image" Target="../media/image16.png"/><Relationship Id="rId31" Type="http://schemas.openxmlformats.org/officeDocument/2006/relationships/customXml" Target="../ink/ink15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0.png"/><Relationship Id="rId30" Type="http://schemas.openxmlformats.org/officeDocument/2006/relationships/customXml" Target="../ink/ink14.xml"/><Relationship Id="rId35" Type="http://schemas.openxmlformats.org/officeDocument/2006/relationships/customXml" Target="../ink/ink19.xml"/><Relationship Id="rId8" Type="http://schemas.openxmlformats.org/officeDocument/2006/relationships/customXml" Target="../ink/ink3.xml"/><Relationship Id="rId3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customXml" Target="../ink/ink17.xml"/><Relationship Id="rId38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customXml" Target="../ink/ink24.xml"/><Relationship Id="rId12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26.xml"/><Relationship Id="rId5" Type="http://schemas.openxmlformats.org/officeDocument/2006/relationships/customXml" Target="../ink/ink23.xml"/><Relationship Id="rId10" Type="http://schemas.openxmlformats.org/officeDocument/2006/relationships/image" Target="../media/image30.png"/><Relationship Id="rId4" Type="http://schemas.openxmlformats.org/officeDocument/2006/relationships/image" Target="../media/image7.png"/><Relationship Id="rId9" Type="http://schemas.openxmlformats.org/officeDocument/2006/relationships/customXml" Target="../ink/ink25.xml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82DAA-61F3-4BB6-ABEF-53F0C4B7F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게임서버 프로그래밍</a:t>
            </a:r>
            <a:br>
              <a:rPr lang="en-US" altLang="ko-KR" dirty="0"/>
            </a:br>
            <a:r>
              <a:rPr lang="en-US" altLang="ko-KR" dirty="0"/>
              <a:t>Term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01259-8A44-4628-B9D9-74B7C674D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2017180012</a:t>
            </a:r>
          </a:p>
          <a:p>
            <a:r>
              <a:rPr lang="ko-KR" altLang="en-US" dirty="0"/>
              <a:t>게임공학과</a:t>
            </a:r>
            <a:endParaRPr lang="en-US" altLang="ko-KR" dirty="0"/>
          </a:p>
          <a:p>
            <a:r>
              <a:rPr lang="ko-KR" altLang="en-US" dirty="0"/>
              <a:t>박주용</a:t>
            </a:r>
          </a:p>
        </p:txBody>
      </p:sp>
    </p:spTree>
    <p:extLst>
      <p:ext uri="{BB962C8B-B14F-4D97-AF65-F5344CB8AC3E}">
        <p14:creationId xmlns:p14="http://schemas.microsoft.com/office/powerpoint/2010/main" val="761390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89774-F1BA-47D9-BF77-7332F2D7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1750"/>
          </a:xfrm>
        </p:spPr>
        <p:txBody>
          <a:bodyPr>
            <a:normAutofit/>
          </a:bodyPr>
          <a:lstStyle/>
          <a:p>
            <a:r>
              <a:rPr lang="en-US" altLang="ko-KR" sz="3200" u="sng" dirty="0"/>
              <a:t>DB </a:t>
            </a:r>
            <a:r>
              <a:rPr lang="ko-KR" altLang="en-US" sz="3200" u="sng" dirty="0"/>
              <a:t>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329FA-875D-49B8-8848-2361BBF3B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876"/>
            <a:ext cx="10515600" cy="465008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몬스터 잡을 때 </a:t>
            </a:r>
            <a:r>
              <a:rPr lang="en-US" altLang="ko-KR" sz="2400" dirty="0"/>
              <a:t>&amp; </a:t>
            </a:r>
            <a:r>
              <a:rPr lang="ko-KR" altLang="en-US" sz="2400" dirty="0"/>
              <a:t>몬스터에게 공격당할 때</a:t>
            </a:r>
            <a:r>
              <a:rPr lang="en-US" altLang="ko-KR" sz="2400" dirty="0"/>
              <a:t>:</a:t>
            </a:r>
            <a:r>
              <a:rPr lang="ko-KR" altLang="en-US" sz="2400" dirty="0"/>
              <a:t> 실시간 </a:t>
            </a:r>
            <a:r>
              <a:rPr lang="en-US" altLang="ko-KR" sz="2400" dirty="0"/>
              <a:t>level Update</a:t>
            </a:r>
          </a:p>
          <a:p>
            <a:r>
              <a:rPr lang="ko-KR" altLang="en-US" sz="2400" dirty="0"/>
              <a:t>로그인 시 </a:t>
            </a:r>
            <a:r>
              <a:rPr lang="en-US" altLang="ko-KR" sz="2400" dirty="0"/>
              <a:t>DB</a:t>
            </a:r>
            <a:r>
              <a:rPr lang="ko-KR" altLang="en-US" sz="2400" dirty="0"/>
              <a:t>에 없는 아이디 입력 시</a:t>
            </a:r>
            <a:r>
              <a:rPr lang="en-US" altLang="ko-KR" sz="2400" dirty="0"/>
              <a:t>: </a:t>
            </a:r>
            <a:r>
              <a:rPr lang="ko-KR" altLang="en-US" sz="2400" dirty="0"/>
              <a:t>새로운 플레이어 정보 </a:t>
            </a:r>
            <a:r>
              <a:rPr lang="en-US" altLang="ko-KR" sz="2400" dirty="0"/>
              <a:t>Insert</a:t>
            </a:r>
          </a:p>
          <a:p>
            <a:r>
              <a:rPr lang="ko-KR" altLang="en-US" sz="2400" dirty="0"/>
              <a:t>게임 종료 시</a:t>
            </a:r>
            <a:r>
              <a:rPr lang="en-US" altLang="ko-KR" sz="2400" dirty="0"/>
              <a:t>: </a:t>
            </a:r>
            <a:r>
              <a:rPr lang="ko-KR" altLang="en-US" sz="2400" dirty="0"/>
              <a:t>플레이어의 종료 직전 좌표 값</a:t>
            </a:r>
            <a:r>
              <a:rPr lang="en-US" altLang="ko-KR" sz="2400" dirty="0"/>
              <a:t>, level </a:t>
            </a:r>
            <a:r>
              <a:rPr lang="ko-KR" altLang="en-US" sz="2400" dirty="0"/>
              <a:t>저장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게임 접속 시</a:t>
            </a:r>
            <a:r>
              <a:rPr lang="en-US" altLang="ko-KR" sz="2400" dirty="0"/>
              <a:t>: </a:t>
            </a:r>
            <a:r>
              <a:rPr lang="ko-KR" altLang="en-US" sz="2400" dirty="0"/>
              <a:t>저장된 플레이어 정보 불러오기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            (id, username, level, x, y)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3CE043-58C4-4D8C-AFF7-CD7E19EFA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594" y="2883472"/>
            <a:ext cx="5236732" cy="3875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38310E8-1C83-4105-89B5-32510E6AC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976" y="1256145"/>
            <a:ext cx="2278936" cy="2181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5997407-C3D1-4493-9AB1-5CC6A2893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0138" y="2550352"/>
            <a:ext cx="1717317" cy="24533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F11A074-842B-4AA9-A757-AA5705F52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2005" y="1986667"/>
            <a:ext cx="1695450" cy="3524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2DC9F00-2873-4DD5-9EEE-348E8797EC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0350" y="3090658"/>
            <a:ext cx="933450" cy="86677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FD71B19B-DAF3-45FB-97B6-49FA02C33B84}"/>
              </a:ext>
            </a:extLst>
          </p:cNvPr>
          <p:cNvGrpSpPr/>
          <p:nvPr/>
        </p:nvGrpSpPr>
        <p:grpSpPr>
          <a:xfrm>
            <a:off x="10750644" y="2373284"/>
            <a:ext cx="182160" cy="120240"/>
            <a:chOff x="10750644" y="2373284"/>
            <a:chExt cx="182160" cy="1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130A4D72-9682-498A-86BC-D95DE5B7F0CA}"/>
                    </a:ext>
                  </a:extLst>
                </p14:cNvPr>
                <p14:cNvContentPartPr/>
                <p14:nvPr/>
              </p14:nvContentPartPr>
              <p14:xfrm>
                <a:off x="10830204" y="2373284"/>
                <a:ext cx="3960" cy="1159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130A4D72-9682-498A-86BC-D95DE5B7F0C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21564" y="2364644"/>
                  <a:ext cx="21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C0A1309-C38E-4D04-B15D-76A8676B6371}"/>
                    </a:ext>
                  </a:extLst>
                </p14:cNvPr>
                <p14:cNvContentPartPr/>
                <p14:nvPr/>
              </p14:nvContentPartPr>
              <p14:xfrm>
                <a:off x="10750644" y="2426924"/>
                <a:ext cx="182160" cy="666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5C0A1309-C38E-4D04-B15D-76A8676B637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742004" y="2418284"/>
                  <a:ext cx="199800" cy="8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765B0DCD-78AA-4B2D-AA4A-98A47B16F728}"/>
                  </a:ext>
                </a:extLst>
              </p14:cNvPr>
              <p14:cNvContentPartPr/>
              <p14:nvPr/>
            </p14:nvContentPartPr>
            <p14:xfrm>
              <a:off x="10843164" y="2862884"/>
              <a:ext cx="360" cy="12888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765B0DCD-78AA-4B2D-AA4A-98A47B16F72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34524" y="2853884"/>
                <a:ext cx="180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8E073C60-C693-4CDB-B6E1-A0514546E96F}"/>
                  </a:ext>
                </a:extLst>
              </p14:cNvPr>
              <p14:cNvContentPartPr/>
              <p14:nvPr/>
            </p14:nvContentPartPr>
            <p14:xfrm>
              <a:off x="10760004" y="2888444"/>
              <a:ext cx="218520" cy="10044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8E073C60-C693-4CDB-B6E1-A0514546E96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751364" y="2879444"/>
                <a:ext cx="236160" cy="11808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그림 30">
            <a:extLst>
              <a:ext uri="{FF2B5EF4-FFF2-40B4-BE49-F238E27FC236}">
                <a16:creationId xmlns:a16="http://schemas.microsoft.com/office/drawing/2014/main" id="{94C6B41A-1757-4A7A-87E5-FF898BD0F3C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15594" y="4289716"/>
            <a:ext cx="1801463" cy="188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4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80320-ADF4-404A-92F5-D48A5995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u="sng" dirty="0"/>
              <a:t>게임 접속</a:t>
            </a:r>
            <a:r>
              <a:rPr lang="en-US" altLang="ko-KR" sz="3200" u="sng" dirty="0"/>
              <a:t>(</a:t>
            </a:r>
            <a:r>
              <a:rPr lang="ko-KR" altLang="en-US" sz="3200" u="sng" dirty="0"/>
              <a:t>로그인</a:t>
            </a:r>
            <a:r>
              <a:rPr lang="en-US" altLang="ko-KR" sz="3200" u="sng" dirty="0"/>
              <a:t>) </a:t>
            </a:r>
            <a:r>
              <a:rPr lang="ko-KR" altLang="en-US" sz="3200" u="sng" dirty="0"/>
              <a:t>로직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CF922-B703-4DF2-9F9A-2CDD4374D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502"/>
            <a:ext cx="10515600" cy="4641461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더미 클라이언트인지 아닌지 구분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is_dummy</a:t>
            </a:r>
            <a:r>
              <a:rPr lang="en-US" altLang="ko-KR" sz="2400" dirty="0"/>
              <a:t>) -&gt; </a:t>
            </a:r>
            <a:r>
              <a:rPr lang="ko-KR" altLang="en-US" sz="2400" dirty="0"/>
              <a:t>더미 클라이언트면 곧바로 </a:t>
            </a:r>
            <a:r>
              <a:rPr lang="en-US" altLang="ko-KR" sz="2400" dirty="0"/>
              <a:t>login success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사람이면 클라이언트에서 보낸 </a:t>
            </a:r>
            <a:r>
              <a:rPr lang="en-US" altLang="ko-KR" sz="2400" dirty="0"/>
              <a:t>name </a:t>
            </a:r>
            <a:r>
              <a:rPr lang="ko-KR" altLang="en-US" sz="2400" dirty="0"/>
              <a:t>패킷과 </a:t>
            </a:r>
            <a:r>
              <a:rPr lang="en-US" altLang="ko-KR" sz="2400" dirty="0"/>
              <a:t>DB</a:t>
            </a:r>
            <a:r>
              <a:rPr lang="ko-KR" altLang="en-US" sz="2400" dirty="0"/>
              <a:t>에 저장된 </a:t>
            </a:r>
            <a:r>
              <a:rPr lang="en-US" altLang="ko-KR" sz="2400" dirty="0"/>
              <a:t>username </a:t>
            </a:r>
            <a:r>
              <a:rPr lang="ko-KR" altLang="en-US" sz="2400" dirty="0"/>
              <a:t>비교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2-1. </a:t>
            </a:r>
            <a:r>
              <a:rPr lang="ko-KR" altLang="en-US" sz="2400" dirty="0"/>
              <a:t>같다</a:t>
            </a:r>
            <a:r>
              <a:rPr lang="en-US" altLang="ko-KR" sz="2400" dirty="0"/>
              <a:t>-&gt; </a:t>
            </a:r>
            <a:r>
              <a:rPr lang="ko-KR" altLang="en-US" sz="2400" dirty="0"/>
              <a:t>로그인 중인 플레이어와 </a:t>
            </a:r>
            <a:r>
              <a:rPr lang="en-US" altLang="ko-KR" sz="2400" dirty="0"/>
              <a:t>username </a:t>
            </a:r>
            <a:r>
              <a:rPr lang="ko-KR" altLang="en-US" sz="2400" dirty="0"/>
              <a:t>비교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              </a:t>
            </a:r>
            <a:r>
              <a:rPr lang="ko-KR" altLang="en-US" sz="2400" dirty="0"/>
              <a:t>같다</a:t>
            </a:r>
            <a:r>
              <a:rPr lang="en-US" altLang="ko-KR" sz="2400" dirty="0"/>
              <a:t>-&gt; </a:t>
            </a:r>
            <a:r>
              <a:rPr lang="ko-KR" altLang="en-US" sz="2400" dirty="0"/>
              <a:t>로그인 실패</a:t>
            </a:r>
            <a:r>
              <a:rPr lang="en-US" altLang="ko-KR" sz="2400" dirty="0"/>
              <a:t>(</a:t>
            </a:r>
            <a:r>
              <a:rPr lang="ko-KR" altLang="en-US" sz="2400" dirty="0"/>
              <a:t>아이디 중복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               </a:t>
            </a:r>
            <a:r>
              <a:rPr lang="ko-KR" altLang="en-US" sz="2400" dirty="0"/>
              <a:t>다르다</a:t>
            </a:r>
            <a:r>
              <a:rPr lang="en-US" altLang="ko-KR" sz="2400" dirty="0"/>
              <a:t>-&gt; </a:t>
            </a:r>
            <a:r>
              <a:rPr lang="ko-KR" altLang="en-US" sz="2400" dirty="0"/>
              <a:t>로그인 성공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2-2. </a:t>
            </a:r>
            <a:r>
              <a:rPr lang="ko-KR" altLang="en-US" sz="2400" dirty="0"/>
              <a:t>다르다</a:t>
            </a:r>
            <a:r>
              <a:rPr lang="en-US" altLang="ko-KR" sz="2400" dirty="0"/>
              <a:t>-&gt; </a:t>
            </a:r>
            <a:r>
              <a:rPr lang="ko-KR" altLang="en-US" sz="2400" dirty="0"/>
              <a:t>새로운 플레이어 정보 </a:t>
            </a:r>
            <a:r>
              <a:rPr lang="en-US" altLang="ko-KR" sz="2400" dirty="0"/>
              <a:t>DB</a:t>
            </a:r>
            <a:r>
              <a:rPr lang="ko-KR" altLang="en-US" sz="2400" dirty="0"/>
              <a:t>에 </a:t>
            </a:r>
            <a:r>
              <a:rPr lang="en-US" altLang="ko-KR" sz="2400" dirty="0"/>
              <a:t>insert -&gt; </a:t>
            </a:r>
            <a:r>
              <a:rPr lang="ko-KR" altLang="en-US" sz="2400" dirty="0"/>
              <a:t>로그인 성공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로그인 성공한 닉네임들은 </a:t>
            </a:r>
            <a:r>
              <a:rPr lang="en-US" altLang="ko-KR" sz="2400" dirty="0" err="1"/>
              <a:t>login_players</a:t>
            </a:r>
            <a:r>
              <a:rPr lang="en-US" altLang="ko-KR" sz="2400" dirty="0"/>
              <a:t> </a:t>
            </a:r>
            <a:r>
              <a:rPr lang="ko-KR" altLang="en-US" sz="2400" dirty="0"/>
              <a:t>벡터 컨테이너에 </a:t>
            </a:r>
            <a:r>
              <a:rPr lang="en-US" altLang="ko-KR" sz="2400" dirty="0"/>
              <a:t>push.</a:t>
            </a:r>
          </a:p>
          <a:p>
            <a:pPr marL="0" indent="0">
              <a:buNone/>
            </a:pPr>
            <a:r>
              <a:rPr lang="en-US" altLang="ko-KR" sz="2400" dirty="0"/>
              <a:t>  (</a:t>
            </a:r>
            <a:r>
              <a:rPr lang="ko-KR" altLang="en-US" sz="2400" dirty="0"/>
              <a:t>더미 클라이언트 제외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872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2A5DC-3DCC-4C3C-8C31-AFE9F2BA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u="sng" dirty="0"/>
              <a:t>몬스터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5DB6A-25E1-42CB-AD0B-B343A6DD8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768"/>
            <a:ext cx="11217812" cy="474119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Peace       (70%): 1</a:t>
            </a:r>
            <a:r>
              <a:rPr lang="ko-KR" altLang="en-US" sz="2400" dirty="0"/>
              <a:t>초에 한 칸 씩 배회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 err="1"/>
              <a:t>Agro</a:t>
            </a:r>
            <a:r>
              <a:rPr lang="en-US" altLang="ko-KR" sz="2400" dirty="0"/>
              <a:t>        (30%): 1</a:t>
            </a:r>
            <a:r>
              <a:rPr lang="ko-KR" altLang="en-US" sz="2400" dirty="0"/>
              <a:t>초에 한 칸 씩 배회</a:t>
            </a:r>
            <a:r>
              <a:rPr lang="en-US" altLang="ko-KR" sz="2400" dirty="0"/>
              <a:t>, </a:t>
            </a:r>
            <a:r>
              <a:rPr lang="ko-KR" altLang="en-US" sz="2400" dirty="0"/>
              <a:t>플레이어가 </a:t>
            </a:r>
            <a:r>
              <a:rPr lang="en-US" altLang="ko-KR" sz="2400" dirty="0"/>
              <a:t>AGRO_RANGE(11x11)</a:t>
            </a:r>
            <a:r>
              <a:rPr lang="ko-KR" altLang="en-US" sz="2400" dirty="0"/>
              <a:t>안에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                 </a:t>
            </a:r>
            <a:r>
              <a:rPr lang="ko-KR" altLang="en-US" sz="2400" dirty="0"/>
              <a:t>들었을 경우 플레이어를 따라가서 </a:t>
            </a:r>
            <a:r>
              <a:rPr lang="en-US" altLang="ko-KR" sz="2400" dirty="0"/>
              <a:t>1</a:t>
            </a:r>
            <a:r>
              <a:rPr lang="ko-KR" altLang="en-US" sz="2400" dirty="0"/>
              <a:t>초마다 공격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두 몬스터 모두 플레이어와 겹쳤을 경우 </a:t>
            </a:r>
            <a:r>
              <a:rPr lang="en-US" altLang="ko-KR" sz="2400" dirty="0"/>
              <a:t>“Hello”</a:t>
            </a:r>
          </a:p>
          <a:p>
            <a:r>
              <a:rPr lang="en-US" altLang="ko-KR" sz="2400" dirty="0" err="1"/>
              <a:t>Agro</a:t>
            </a:r>
            <a:r>
              <a:rPr lang="en-US" altLang="ko-KR" sz="2400" dirty="0"/>
              <a:t> </a:t>
            </a:r>
            <a:r>
              <a:rPr lang="ko-KR" altLang="en-US" sz="2400" dirty="0"/>
              <a:t>몬스터는 플레이어를 발견할 경우 </a:t>
            </a:r>
            <a:r>
              <a:rPr lang="en-US" altLang="ko-KR" sz="2400" dirty="0"/>
              <a:t>“Come On!”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E5B50C-AB0F-48D5-9F3C-EF84C17D7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69" y="1435768"/>
            <a:ext cx="543435" cy="5434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27A847-0BFB-45FE-BAAD-A49523ACF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69" y="2418162"/>
            <a:ext cx="543435" cy="54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8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EA83F-05F9-43EC-8300-27C02011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0959"/>
          </a:xfrm>
        </p:spPr>
        <p:txBody>
          <a:bodyPr>
            <a:normAutofit/>
          </a:bodyPr>
          <a:lstStyle/>
          <a:p>
            <a:r>
              <a:rPr lang="ko-KR" altLang="en-US" sz="3200" u="sng" dirty="0"/>
              <a:t>몬스터</a:t>
            </a:r>
            <a:r>
              <a:rPr lang="en-US" altLang="ko-KR" sz="3200" u="sng" dirty="0"/>
              <a:t>-&gt;</a:t>
            </a:r>
            <a:r>
              <a:rPr lang="ko-KR" altLang="en-US" sz="3200" u="sng" dirty="0"/>
              <a:t>플레이어 따라가기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51194E-591D-44F4-892B-00F7023AD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4620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 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0C1E830-AD1C-4C80-8188-16788159F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737" y="2747043"/>
            <a:ext cx="3901756" cy="261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8484F6-D6C8-428D-819E-2481D49C2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0" y="1675676"/>
            <a:ext cx="3314700" cy="1476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635EA0-4DC1-4014-AF8C-5A1005BDB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455" y="1556084"/>
            <a:ext cx="2191471" cy="37009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B060F2-A7D6-47A4-8C96-E7EF8ADC9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4344" y="3429000"/>
            <a:ext cx="2419350" cy="2057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B19553-3029-4C52-9A4E-5A52C6733B22}"/>
              </a:ext>
            </a:extLst>
          </p:cNvPr>
          <p:cNvSpPr txBox="1"/>
          <p:nvPr/>
        </p:nvSpPr>
        <p:spPr>
          <a:xfrm>
            <a:off x="7254815" y="5552859"/>
            <a:ext cx="4937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&lt;</a:t>
            </a:r>
            <a:r>
              <a:rPr lang="ko-KR" altLang="en-US" sz="800" dirty="0"/>
              <a:t>사진 출처</a:t>
            </a:r>
            <a:r>
              <a:rPr lang="en-US" altLang="ko-KR" sz="800" dirty="0"/>
              <a:t>&gt; </a:t>
            </a:r>
            <a:r>
              <a:rPr lang="ko-KR" altLang="en-US" sz="800" dirty="0">
                <a:hlinkClick r:id="rId6"/>
              </a:rPr>
              <a:t>두 점 사이의 거리 공식</a:t>
            </a:r>
            <a:r>
              <a:rPr lang="en-US" altLang="ko-KR" sz="800" dirty="0">
                <a:hlinkClick r:id="rId6"/>
              </a:rPr>
              <a:t>(Distance Formula) </a:t>
            </a:r>
            <a:r>
              <a:rPr lang="ko-KR" altLang="en-US" sz="800" dirty="0">
                <a:hlinkClick r:id="rId6"/>
              </a:rPr>
              <a:t>쉽게 이해하기 </a:t>
            </a:r>
            <a:r>
              <a:rPr lang="en-US" altLang="ko-KR" sz="800" dirty="0">
                <a:hlinkClick r:id="rId6"/>
              </a:rPr>
              <a:t>- </a:t>
            </a:r>
            <a:r>
              <a:rPr lang="ko-KR" altLang="en-US" sz="800" dirty="0">
                <a:hlinkClick r:id="rId6"/>
              </a:rPr>
              <a:t>아무튼 </a:t>
            </a:r>
            <a:r>
              <a:rPr lang="ko-KR" altLang="en-US" sz="800" dirty="0" err="1">
                <a:hlinkClick r:id="rId6"/>
              </a:rPr>
              <a:t>워라밸</a:t>
            </a:r>
            <a:r>
              <a:rPr lang="ko-KR" altLang="en-US" sz="800" dirty="0">
                <a:hlinkClick r:id="rId6"/>
              </a:rPr>
              <a:t> </a:t>
            </a:r>
            <a:r>
              <a:rPr lang="en-US" altLang="ko-KR" sz="800" dirty="0">
                <a:hlinkClick r:id="rId6"/>
              </a:rPr>
              <a:t>(hleecaster.com)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663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7B67F-3054-4F72-9029-93F94258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u="sng" dirty="0"/>
              <a:t>게임 흐름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FDC1273-81E7-4C8F-97D6-4C02D90D6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822" y="1504874"/>
            <a:ext cx="4261445" cy="4151445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507801-08B2-41CA-9D15-FD7FA01F7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677" y="1504875"/>
            <a:ext cx="4273546" cy="4151444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84DD858-1026-49A1-9002-3E118F6B88A8}"/>
              </a:ext>
            </a:extLst>
          </p:cNvPr>
          <p:cNvGrpSpPr/>
          <p:nvPr/>
        </p:nvGrpSpPr>
        <p:grpSpPr>
          <a:xfrm>
            <a:off x="3545244" y="3001484"/>
            <a:ext cx="259920" cy="183960"/>
            <a:chOff x="3545244" y="3001484"/>
            <a:chExt cx="259920" cy="1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13FC304F-B5E6-4E3E-B6F5-B568939FE293}"/>
                    </a:ext>
                  </a:extLst>
                </p14:cNvPr>
                <p14:cNvContentPartPr/>
                <p14:nvPr/>
              </p14:nvContentPartPr>
              <p14:xfrm>
                <a:off x="3545244" y="3029204"/>
                <a:ext cx="259920" cy="831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13FC304F-B5E6-4E3E-B6F5-B568939FE2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36244" y="3020204"/>
                  <a:ext cx="2775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DF270EF-0F19-4382-B5E3-68FC775138AA}"/>
                    </a:ext>
                  </a:extLst>
                </p14:cNvPr>
                <p14:cNvContentPartPr/>
                <p14:nvPr/>
              </p14:nvContentPartPr>
              <p14:xfrm>
                <a:off x="3552084" y="3001484"/>
                <a:ext cx="111600" cy="1839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DF270EF-0F19-4382-B5E3-68FC775138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43084" y="2992484"/>
                  <a:ext cx="12924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E09D0A8-48F3-480C-B7CD-508B25CDBC0F}"/>
              </a:ext>
            </a:extLst>
          </p:cNvPr>
          <p:cNvGrpSpPr/>
          <p:nvPr/>
        </p:nvGrpSpPr>
        <p:grpSpPr>
          <a:xfrm>
            <a:off x="3888324" y="2779724"/>
            <a:ext cx="802080" cy="279000"/>
            <a:chOff x="3888324" y="2779724"/>
            <a:chExt cx="80208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7DBE8027-78CB-411F-AB23-4D5B41EE2CD4}"/>
                    </a:ext>
                  </a:extLst>
                </p14:cNvPr>
                <p14:cNvContentPartPr/>
                <p14:nvPr/>
              </p14:nvContentPartPr>
              <p14:xfrm>
                <a:off x="3888324" y="2970164"/>
                <a:ext cx="152640" cy="50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DBE8027-78CB-411F-AB23-4D5B41EE2C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79324" y="2961164"/>
                  <a:ext cx="1702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25351B4-6A56-4B12-A608-D05CCB89CE85}"/>
                    </a:ext>
                  </a:extLst>
                </p14:cNvPr>
                <p14:cNvContentPartPr/>
                <p14:nvPr/>
              </p14:nvContentPartPr>
              <p14:xfrm>
                <a:off x="3986964" y="2881244"/>
                <a:ext cx="56520" cy="1774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25351B4-6A56-4B12-A608-D05CCB89CE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77964" y="2872604"/>
                  <a:ext cx="741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09D0D321-C7C7-415D-B79A-CE5D43241F43}"/>
                    </a:ext>
                  </a:extLst>
                </p14:cNvPr>
                <p14:cNvContentPartPr/>
                <p14:nvPr/>
              </p14:nvContentPartPr>
              <p14:xfrm>
                <a:off x="4083084" y="2928764"/>
                <a:ext cx="75240" cy="1155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09D0D321-C7C7-415D-B79A-CE5D43241F4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74084" y="2920124"/>
                  <a:ext cx="928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F874B5E-1DE3-410E-AEC9-7518BCCAECAA}"/>
                    </a:ext>
                  </a:extLst>
                </p14:cNvPr>
                <p14:cNvContentPartPr/>
                <p14:nvPr/>
              </p14:nvContentPartPr>
              <p14:xfrm>
                <a:off x="4183524" y="2881244"/>
                <a:ext cx="37440" cy="1303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EF874B5E-1DE3-410E-AEC9-7518BCCAEC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74884" y="2872604"/>
                  <a:ext cx="550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9EF76A67-3C87-4EC4-A2A3-A1509532FCC6}"/>
                    </a:ext>
                  </a:extLst>
                </p14:cNvPr>
                <p14:cNvContentPartPr/>
                <p14:nvPr/>
              </p14:nvContentPartPr>
              <p14:xfrm>
                <a:off x="4248324" y="2908244"/>
                <a:ext cx="66600" cy="1047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9EF76A67-3C87-4EC4-A2A3-A1509532FC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39324" y="2899244"/>
                  <a:ext cx="842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2AB07016-27E4-408B-9314-C3060B1CDC75}"/>
                    </a:ext>
                  </a:extLst>
                </p14:cNvPr>
                <p14:cNvContentPartPr/>
                <p14:nvPr/>
              </p14:nvContentPartPr>
              <p14:xfrm>
                <a:off x="4358484" y="2853164"/>
                <a:ext cx="49320" cy="1774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2AB07016-27E4-408B-9314-C3060B1CDC7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49484" y="2844164"/>
                  <a:ext cx="669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2ADE4753-AEC0-4CAF-833A-FB29FD861124}"/>
                    </a:ext>
                  </a:extLst>
                </p14:cNvPr>
                <p14:cNvContentPartPr/>
                <p14:nvPr/>
              </p14:nvContentPartPr>
              <p14:xfrm>
                <a:off x="4442364" y="2910404"/>
                <a:ext cx="85680" cy="828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2ADE4753-AEC0-4CAF-833A-FB29FD8611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33364" y="2901404"/>
                  <a:ext cx="1033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69F103CB-0E7E-4EB3-95EC-3AF9F2F8803E}"/>
                    </a:ext>
                  </a:extLst>
                </p14:cNvPr>
                <p14:cNvContentPartPr/>
                <p14:nvPr/>
              </p14:nvContentPartPr>
              <p14:xfrm>
                <a:off x="4553244" y="2853884"/>
                <a:ext cx="44640" cy="986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69F103CB-0E7E-4EB3-95EC-3AF9F2F8803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44604" y="2844884"/>
                  <a:ext cx="622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9A79507F-5101-436B-90B4-71BB38EB6A89}"/>
                    </a:ext>
                  </a:extLst>
                </p14:cNvPr>
                <p14:cNvContentPartPr/>
                <p14:nvPr/>
              </p14:nvContentPartPr>
              <p14:xfrm>
                <a:off x="4627044" y="2844164"/>
                <a:ext cx="63360" cy="3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A79507F-5101-436B-90B4-71BB38EB6A8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18044" y="2835524"/>
                  <a:ext cx="81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5546DAD8-860F-41DB-A098-915B86898A33}"/>
                    </a:ext>
                  </a:extLst>
                </p14:cNvPr>
                <p14:cNvContentPartPr/>
                <p14:nvPr/>
              </p14:nvContentPartPr>
              <p14:xfrm>
                <a:off x="4654044" y="2779724"/>
                <a:ext cx="35280" cy="1587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5546DAD8-860F-41DB-A098-915B86898A3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45404" y="2771084"/>
                  <a:ext cx="52920" cy="17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036FDD9C-29E8-4716-872D-97CD020F0B92}"/>
                  </a:ext>
                </a:extLst>
              </p14:cNvPr>
              <p14:cNvContentPartPr/>
              <p14:nvPr/>
            </p14:nvContentPartPr>
            <p14:xfrm>
              <a:off x="8220204" y="3509444"/>
              <a:ext cx="360" cy="3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036FDD9C-29E8-4716-872D-97CD020F0B9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11204" y="35004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064B231B-CE25-4FF5-84E3-2C586CDBA5AD}"/>
                  </a:ext>
                </a:extLst>
              </p14:cNvPr>
              <p14:cNvContentPartPr/>
              <p14:nvPr/>
            </p14:nvContentPartPr>
            <p14:xfrm>
              <a:off x="8395524" y="3454364"/>
              <a:ext cx="360" cy="3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064B231B-CE25-4FF5-84E3-2C586CDBA5A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86524" y="34453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9E09FF2E-1C3E-4FF6-ADA0-14FBB9590A59}"/>
                  </a:ext>
                </a:extLst>
              </p14:cNvPr>
              <p14:cNvContentPartPr/>
              <p14:nvPr/>
            </p14:nvContentPartPr>
            <p14:xfrm>
              <a:off x="8589564" y="3518804"/>
              <a:ext cx="360" cy="36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9E09FF2E-1C3E-4FF6-ADA0-14FBB9590A5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80564" y="35098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C4D0B3B8-4A19-4F3D-8A3E-4418D45C85BA}"/>
                  </a:ext>
                </a:extLst>
              </p14:cNvPr>
              <p14:cNvContentPartPr/>
              <p14:nvPr/>
            </p14:nvContentPartPr>
            <p14:xfrm>
              <a:off x="8737164" y="3648044"/>
              <a:ext cx="3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C4D0B3B8-4A19-4F3D-8A3E-4418D45C85B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728524" y="36390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08E7BAE4-587C-4211-BC8E-5BA6DD516177}"/>
                  </a:ext>
                </a:extLst>
              </p14:cNvPr>
              <p14:cNvContentPartPr/>
              <p14:nvPr/>
            </p14:nvContentPartPr>
            <p14:xfrm>
              <a:off x="8680284" y="3906524"/>
              <a:ext cx="180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08E7BAE4-587C-4211-BC8E-5BA6DD51617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71284" y="3897884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39E24B6D-C085-4B3C-B441-7B029491B134}"/>
                  </a:ext>
                </a:extLst>
              </p14:cNvPr>
              <p14:cNvContentPartPr/>
              <p14:nvPr/>
            </p14:nvContentPartPr>
            <p14:xfrm>
              <a:off x="8404884" y="3961964"/>
              <a:ext cx="360" cy="36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39E24B6D-C085-4B3C-B441-7B029491B13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95884" y="395332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F551D982-3F0A-494B-A639-98ED68DA04E6}"/>
                  </a:ext>
                </a:extLst>
              </p14:cNvPr>
              <p14:cNvContentPartPr/>
              <p14:nvPr/>
            </p14:nvContentPartPr>
            <p14:xfrm>
              <a:off x="8201844" y="3879164"/>
              <a:ext cx="360" cy="3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F551D982-3F0A-494B-A639-98ED68DA04E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92844" y="38701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9D69E235-0740-4F3A-BCA2-1DA0C554C95A}"/>
                  </a:ext>
                </a:extLst>
              </p14:cNvPr>
              <p14:cNvContentPartPr/>
              <p14:nvPr/>
            </p14:nvContentPartPr>
            <p14:xfrm>
              <a:off x="8136684" y="3721844"/>
              <a:ext cx="360" cy="3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9D69E235-0740-4F3A-BCA2-1DA0C554C95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28044" y="37132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9EF4D4B1-669B-4ACC-B8E2-B8FAE3D10E5C}"/>
                  </a:ext>
                </a:extLst>
              </p14:cNvPr>
              <p14:cNvContentPartPr/>
              <p14:nvPr/>
            </p14:nvContentPartPr>
            <p14:xfrm>
              <a:off x="5661684" y="3600884"/>
              <a:ext cx="340920" cy="1080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9EF4D4B1-669B-4ACC-B8E2-B8FAE3D10E5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652684" y="3592244"/>
                <a:ext cx="3585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840F0574-1AED-4CF6-82B5-CDD606E439DD}"/>
                  </a:ext>
                </a:extLst>
              </p14:cNvPr>
              <p14:cNvContentPartPr/>
              <p14:nvPr/>
            </p14:nvContentPartPr>
            <p14:xfrm>
              <a:off x="5888844" y="3380204"/>
              <a:ext cx="167760" cy="46656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840F0574-1AED-4CF6-82B5-CDD606E439D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879844" y="3371204"/>
                <a:ext cx="185400" cy="484200"/>
              </a:xfrm>
              <a:prstGeom prst="rect">
                <a:avLst/>
              </a:prstGeom>
            </p:spPr>
          </p:pic>
        </mc:Fallback>
      </mc:AlternateContent>
      <p:pic>
        <p:nvPicPr>
          <p:cNvPr id="2050" name="Picture 2" descr="IconExperience » V-Collection » Keyboard Key T Icon">
            <a:extLst>
              <a:ext uri="{FF2B5EF4-FFF2-40B4-BE49-F238E27FC236}">
                <a16:creationId xmlns:a16="http://schemas.microsoft.com/office/drawing/2014/main" id="{1C316B2B-684A-44DC-AAB6-3C76A4C1D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48479" y="5340846"/>
            <a:ext cx="461939" cy="4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Click icon - Download on Iconfinder on Iconfinder">
            <a:extLst>
              <a:ext uri="{FF2B5EF4-FFF2-40B4-BE49-F238E27FC236}">
                <a16:creationId xmlns:a16="http://schemas.microsoft.com/office/drawing/2014/main" id="{C6F5B9A4-0D24-40BB-B4C4-2EE8D08AD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930" y="5571815"/>
            <a:ext cx="509393" cy="50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39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E037A-3578-439F-BED8-1EF28676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u="sng" dirty="0"/>
              <a:t>게임 흐름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295E300-E6F3-4CFF-85A0-69D0735AE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329" y="1424018"/>
            <a:ext cx="4302459" cy="425328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CE2E05-476C-4B55-9E8F-412D10282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250" y="1424018"/>
            <a:ext cx="4302459" cy="4253194"/>
          </a:xfrm>
          <a:prstGeom prst="rect">
            <a:avLst/>
          </a:prstGeom>
        </p:spPr>
      </p:pic>
      <p:pic>
        <p:nvPicPr>
          <p:cNvPr id="10" name="내용 개체 틀 8">
            <a:extLst>
              <a:ext uri="{FF2B5EF4-FFF2-40B4-BE49-F238E27FC236}">
                <a16:creationId xmlns:a16="http://schemas.microsoft.com/office/drawing/2014/main" id="{33A20DA1-AF36-428F-BC6F-475BC1D7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9155" y="3829287"/>
            <a:ext cx="1896889" cy="1847925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9BC59FB0-8EA5-41DF-9025-B12FD12A0C00}"/>
              </a:ext>
            </a:extLst>
          </p:cNvPr>
          <p:cNvGrpSpPr/>
          <p:nvPr/>
        </p:nvGrpSpPr>
        <p:grpSpPr>
          <a:xfrm>
            <a:off x="5227524" y="3472724"/>
            <a:ext cx="368640" cy="244800"/>
            <a:chOff x="5227524" y="3472724"/>
            <a:chExt cx="36864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2D76D725-55F4-4F79-BDB8-E52D1A946AD4}"/>
                    </a:ext>
                  </a:extLst>
                </p14:cNvPr>
                <p14:cNvContentPartPr/>
                <p14:nvPr/>
              </p14:nvContentPartPr>
              <p14:xfrm>
                <a:off x="5227524" y="3573884"/>
                <a:ext cx="331920" cy="190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2D76D725-55F4-4F79-BDB8-E52D1A946AD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18524" y="3565244"/>
                  <a:ext cx="349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A88744BA-1152-4BBE-BBBF-D3CD42F44725}"/>
                    </a:ext>
                  </a:extLst>
                </p14:cNvPr>
                <p14:cNvContentPartPr/>
                <p14:nvPr/>
              </p14:nvContentPartPr>
              <p14:xfrm>
                <a:off x="5458644" y="3472724"/>
                <a:ext cx="137520" cy="24480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A88744BA-1152-4BBE-BBBF-D3CD42F4472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49644" y="3463724"/>
                  <a:ext cx="155160" cy="26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FFEB847-DE1F-4A1C-BD7D-F20FF43574E7}"/>
              </a:ext>
            </a:extLst>
          </p:cNvPr>
          <p:cNvGrpSpPr/>
          <p:nvPr/>
        </p:nvGrpSpPr>
        <p:grpSpPr>
          <a:xfrm>
            <a:off x="10252044" y="3361844"/>
            <a:ext cx="372600" cy="314640"/>
            <a:chOff x="10252044" y="3361844"/>
            <a:chExt cx="37260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94D5FBC8-763C-424E-BECA-B34CC3A7E4F3}"/>
                    </a:ext>
                  </a:extLst>
                </p14:cNvPr>
                <p14:cNvContentPartPr/>
                <p14:nvPr/>
              </p14:nvContentPartPr>
              <p14:xfrm>
                <a:off x="10252044" y="3361844"/>
                <a:ext cx="270360" cy="23040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94D5FBC8-763C-424E-BECA-B34CC3A7E4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243044" y="3352844"/>
                  <a:ext cx="288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C5B85126-5CAD-4592-970A-24B13778304E}"/>
                    </a:ext>
                  </a:extLst>
                </p14:cNvPr>
                <p14:cNvContentPartPr/>
                <p14:nvPr/>
              </p14:nvContentPartPr>
              <p14:xfrm>
                <a:off x="10400004" y="3564884"/>
                <a:ext cx="224640" cy="11160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C5B85126-5CAD-4592-970A-24B1377830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91004" y="3555884"/>
                  <a:ext cx="242280" cy="129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6" name="Picture 2" descr="Bar, keyboard, space, tutorial icon - Download on Iconfinder">
            <a:extLst>
              <a:ext uri="{FF2B5EF4-FFF2-40B4-BE49-F238E27FC236}">
                <a16:creationId xmlns:a16="http://schemas.microsoft.com/office/drawing/2014/main" id="{1743FB2C-67CE-4301-941E-1E8D6B30B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94" y="5133748"/>
            <a:ext cx="1086928" cy="108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lick icon - Download on Iconfinder on Iconfinder">
            <a:extLst>
              <a:ext uri="{FF2B5EF4-FFF2-40B4-BE49-F238E27FC236}">
                <a16:creationId xmlns:a16="http://schemas.microsoft.com/office/drawing/2014/main" id="{FD490EBA-928B-42FD-943A-87D853E3E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76" y="5605731"/>
            <a:ext cx="509393" cy="50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47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42D0-5409-4F65-AA1D-97CE5C2E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u="sng" dirty="0"/>
              <a:t>다중 접속 스크린샷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94835F3-7392-4EE3-85D7-9127A96BB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096" y="1380526"/>
            <a:ext cx="8923820" cy="4867110"/>
          </a:xfrm>
        </p:spPr>
      </p:pic>
    </p:spTree>
    <p:extLst>
      <p:ext uri="{BB962C8B-B14F-4D97-AF65-F5344CB8AC3E}">
        <p14:creationId xmlns:p14="http://schemas.microsoft.com/office/powerpoint/2010/main" val="118160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D24D3-314B-4156-A3B0-EBC1359B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u="sng" dirty="0"/>
              <a:t>핫 </a:t>
            </a:r>
            <a:r>
              <a:rPr lang="ko-KR" altLang="en-US" sz="3200" u="sng" dirty="0" err="1"/>
              <a:t>스팟</a:t>
            </a:r>
            <a:r>
              <a:rPr lang="ko-KR" altLang="en-US" sz="3200" u="sng" dirty="0"/>
              <a:t> </a:t>
            </a:r>
            <a:r>
              <a:rPr lang="en-US" altLang="ko-KR" sz="3200" u="sng" dirty="0"/>
              <a:t>Stress Test</a:t>
            </a:r>
            <a:r>
              <a:rPr lang="ko-KR" altLang="en-US" sz="3200" u="sng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D6616-8193-4A75-8D91-E435600B0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766"/>
            <a:ext cx="10515600" cy="455519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30x30</a:t>
            </a:r>
            <a:endParaRPr lang="ko-KR" altLang="en-US" sz="2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CC196DC-D979-4463-A866-66171B596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814" y="1302419"/>
            <a:ext cx="5323832" cy="52628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08458C8-9E78-4F8C-8750-864749AF2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839" y="365125"/>
            <a:ext cx="5041188" cy="39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2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C6691-6D37-40C1-A068-C4D3AD0B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5857"/>
          </a:xfrm>
        </p:spPr>
        <p:txBody>
          <a:bodyPr>
            <a:normAutofit/>
          </a:bodyPr>
          <a:lstStyle/>
          <a:p>
            <a:r>
              <a:rPr lang="ko-KR" altLang="en-US" sz="3200" u="sng" dirty="0"/>
              <a:t>최대 </a:t>
            </a:r>
            <a:r>
              <a:rPr lang="ko-KR" altLang="en-US" sz="3200" u="sng" dirty="0" err="1"/>
              <a:t>동접</a:t>
            </a:r>
            <a:endParaRPr lang="ko-KR" altLang="en-US" sz="3200" u="sng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8BB3F6-B098-4EAC-817C-37E28C301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982"/>
            <a:ext cx="10515600" cy="465598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2000x2000</a:t>
            </a:r>
          </a:p>
          <a:p>
            <a:r>
              <a:rPr lang="ko-KR" altLang="en-US" sz="2000" dirty="0"/>
              <a:t>시야 범위</a:t>
            </a:r>
            <a:r>
              <a:rPr lang="en-US" altLang="ko-KR" sz="2000" dirty="0"/>
              <a:t>: 15x15</a:t>
            </a:r>
          </a:p>
          <a:p>
            <a:r>
              <a:rPr lang="en-US" altLang="ko-KR" sz="2000" dirty="0" err="1"/>
              <a:t>Agro</a:t>
            </a:r>
            <a:r>
              <a:rPr lang="en-US" altLang="ko-KR" sz="2000" dirty="0"/>
              <a:t> </a:t>
            </a:r>
            <a:r>
              <a:rPr lang="ko-KR" altLang="en-US" sz="2000" dirty="0"/>
              <a:t>범위</a:t>
            </a:r>
            <a:r>
              <a:rPr lang="en-US" altLang="ko-KR" sz="2000" dirty="0"/>
              <a:t>: 11x11</a:t>
            </a:r>
          </a:p>
          <a:p>
            <a:r>
              <a:rPr lang="ko-KR" altLang="en-US" sz="2000" dirty="0"/>
              <a:t>타일 및 캐릭터 크기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(32x32)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CE8614-ACF6-444A-9818-F1C584C54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986" y="1958658"/>
            <a:ext cx="4291880" cy="42183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55C742-4D84-4AE0-B78C-380A41A12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987" y="365125"/>
            <a:ext cx="5044477" cy="399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8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269</Words>
  <Application>Microsoft Office PowerPoint</Application>
  <PresentationFormat>와이드스크린</PresentationFormat>
  <Paragraphs>43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게임서버 프로그래밍 Term Project</vt:lpstr>
      <vt:lpstr>게임 접속(로그인) 로직</vt:lpstr>
      <vt:lpstr>몬스터</vt:lpstr>
      <vt:lpstr>몬스터-&gt;플레이어 따라가기 알고리즘</vt:lpstr>
      <vt:lpstr>게임 흐름</vt:lpstr>
      <vt:lpstr>게임 흐름</vt:lpstr>
      <vt:lpstr>다중 접속 스크린샷</vt:lpstr>
      <vt:lpstr>핫 스팟 Stress Test </vt:lpstr>
      <vt:lpstr>최대 동접</vt:lpstr>
      <vt:lpstr>DB 연동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게임서버 프로그래밍 Term Project</dc:title>
  <dc:creator>박주용(2017180012)</dc:creator>
  <cp:lastModifiedBy>박주용(2017180012)</cp:lastModifiedBy>
  <cp:revision>5</cp:revision>
  <dcterms:created xsi:type="dcterms:W3CDTF">2021-12-07T08:33:46Z</dcterms:created>
  <dcterms:modified xsi:type="dcterms:W3CDTF">2021-12-10T10:09:44Z</dcterms:modified>
</cp:coreProperties>
</file>