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5" r:id="rId4"/>
    <p:sldId id="271" r:id="rId5"/>
    <p:sldId id="266" r:id="rId6"/>
    <p:sldId id="267" r:id="rId7"/>
    <p:sldId id="269" r:id="rId8"/>
    <p:sldId id="268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6F03B-2505-8764-8594-875A695A5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D08232-D7BD-9D27-49D1-6A4F46135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5D0AED-958D-B214-59BD-79FD19A9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996B-02BA-4706-A950-D3162632F9A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002C3-5EF4-8FA0-4D62-ED1B0B71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AB8694-93AC-17B6-20B3-1138A302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3CDF-964B-4D50-8DF9-C6D9770D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8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38A38-849B-7786-44F8-7AE5D1BC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20074E-7A99-53DB-A274-C65D77B05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D6A50-7F66-26CE-4996-2D14C6C7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996B-02BA-4706-A950-D3162632F9A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BA481-6BB8-E452-D9BB-82B6E578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6369B-3F59-BDA0-A240-D3F38EFD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3CDF-964B-4D50-8DF9-C6D9770D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9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928273-DF39-6893-51B4-CEFDAEFA3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9D416F-A352-F41B-8412-BECB3A0B9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99ED2-4AE3-9748-C715-82AE2506B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996B-02BA-4706-A950-D3162632F9A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6782F-C3D2-98AD-F7FF-99D294CA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F50DE-C935-BC4B-0288-3E8CB8FB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3CDF-964B-4D50-8DF9-C6D9770D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4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91A2A-68EE-CE15-DB50-A8383C50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32589-3013-A094-6C36-84FCC009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95BD8-C203-A79E-55F9-3DB70BAB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996B-02BA-4706-A950-D3162632F9A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AEFD5-A610-C69D-C8B8-05840F3E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D2C97-F430-D68C-923F-C2DC6DFE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3CDF-964B-4D50-8DF9-C6D9770D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4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6A680-2874-1648-181C-EA931A25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48CB3-8468-1137-C535-71C8F7466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9E9CD-9DB8-3A97-AB36-90BBBC13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996B-02BA-4706-A950-D3162632F9A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9A2B5-13B6-6551-1B8C-45E5A19C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621AA-4764-610E-732D-14FBB4F9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3CDF-964B-4D50-8DF9-C6D9770D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6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B74D6-CE27-6F02-FA5E-E0B56FF5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EB101-A5E9-8395-8CCF-2F381649F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0E0C82-38DA-E801-17BD-E5AB1BB1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283232-08F2-3950-17C2-90BAEFFE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996B-02BA-4706-A950-D3162632F9A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90A1E2-2ED8-FE46-6CB0-3A2542C1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BF4E9-5186-526F-01F9-9EC53C78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3CDF-964B-4D50-8DF9-C6D9770D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DE14D-97E4-C272-A5D5-63D5D957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D68E22-B1BF-4CF7-6E69-201C08CD9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CF799B-51FC-9736-4C0F-A753F48EA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B0410F-D866-E2B2-2075-76915BDE6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C8131D-B773-ACC9-A696-56A64686B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61AEBF-9656-F08B-AC6E-C824657D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996B-02BA-4706-A950-D3162632F9A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C19137-B034-8C65-8C36-DC450D73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F66773-BEB3-F6B0-9AEC-D86EDFD6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3CDF-964B-4D50-8DF9-C6D9770D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6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8281D-4209-86E7-A52A-A5C5F57D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FE47B7-D6E2-4936-5FAB-C122E440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996B-02BA-4706-A950-D3162632F9A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38DF08-D148-3B9D-BEAA-2A85C13A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E6F641-FEC5-F94B-218A-F7D3A8EB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3CDF-964B-4D50-8DF9-C6D9770D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3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DC930C-5F21-C12D-21A3-AA2D1C1E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996B-02BA-4706-A950-D3162632F9A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621FAE-248E-36C2-EC17-76F7CC30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36144-9E93-4EFD-564E-F2C22374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3CDF-964B-4D50-8DF9-C6D9770D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1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C2C7C-F4A7-A41F-4556-50869091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83270-19FD-A582-55B9-1762DF4F6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DC6E2-C321-3DA6-9CF5-C90E53F0B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6D339-96EB-F3FB-A5B0-8CC2FDEC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996B-02BA-4706-A950-D3162632F9A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3E0213-B0EE-AA62-3662-7F71682D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C16186-AFB2-8A07-725C-1387BA59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3CDF-964B-4D50-8DF9-C6D9770D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7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16796-E2AC-0E9A-A13A-E8072A0E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DC181B-B92D-3F64-D832-93AB346F3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0625C4-8E41-5C20-FCA5-96B353EB7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491C6C-43F2-8719-6307-47ADDAFD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996B-02BA-4706-A950-D3162632F9A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1F3232-2D9A-90F2-E209-BF9F0970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A2DDE8-CD06-49D1-09EA-F529F473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3CDF-964B-4D50-8DF9-C6D9770D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12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354299-9F7C-2142-766B-F0CB765A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11005-5029-BB55-BD93-E2DA7169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23751-3DF7-AC38-7E17-D216B578A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1996B-02BA-4706-A950-D3162632F9A5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553F8-CB9F-5899-D265-8B2E03EFF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F755B-566D-5664-C5B3-10C980E75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3CDF-964B-4D50-8DF9-C6D9770D5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2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7AA52-85E9-5B18-1A7E-BDB68C1F6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박주용</a:t>
            </a:r>
            <a:br>
              <a:rPr lang="en-US" altLang="ko-KR" dirty="0"/>
            </a:br>
            <a:r>
              <a:rPr lang="en-US" altLang="ko-KR" dirty="0"/>
              <a:t>Portfolio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C7843B-EDFF-C947-B123-7659D5A52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2D Game Programming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BubbleShootingDragons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40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B35F6-382A-5ACA-4519-94F3BAC7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2D Game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3EC8A-D2B9-9154-6F38-3AE7F6A11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특징</a:t>
            </a:r>
            <a:endParaRPr lang="en-US" altLang="ko-KR" dirty="0"/>
          </a:p>
          <a:p>
            <a:r>
              <a:rPr lang="ko-KR" altLang="en-US" dirty="0"/>
              <a:t>사용 언어</a:t>
            </a:r>
            <a:r>
              <a:rPr lang="en-US" altLang="ko-KR" dirty="0"/>
              <a:t>: Python</a:t>
            </a:r>
          </a:p>
          <a:p>
            <a:r>
              <a:rPr lang="en-US" altLang="ko-KR" dirty="0"/>
              <a:t>1vs1</a:t>
            </a:r>
            <a:r>
              <a:rPr lang="ko-KR" altLang="en-US" dirty="0"/>
              <a:t> </a:t>
            </a:r>
            <a:r>
              <a:rPr lang="en-US" altLang="ko-KR" dirty="0"/>
              <a:t>(2</a:t>
            </a:r>
            <a:r>
              <a:rPr lang="ko-KR" altLang="en-US" dirty="0"/>
              <a:t>인 플레이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애니메이션</a:t>
            </a:r>
            <a:endParaRPr lang="en-US" altLang="ko-KR" dirty="0"/>
          </a:p>
          <a:p>
            <a:r>
              <a:rPr lang="ko-KR" altLang="en-US" dirty="0"/>
              <a:t>게임 프레임워크</a:t>
            </a:r>
            <a:endParaRPr lang="en-US" altLang="ko-KR" dirty="0"/>
          </a:p>
          <a:p>
            <a:r>
              <a:rPr lang="ko-KR" altLang="en-US" dirty="0"/>
              <a:t>충돌처리</a:t>
            </a:r>
            <a:endParaRPr lang="en-US" altLang="ko-KR" dirty="0"/>
          </a:p>
          <a:p>
            <a:r>
              <a:rPr lang="ko-KR" altLang="en-US" dirty="0"/>
              <a:t>캐릭터 컨트롤러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2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528B8-A225-2844-61A9-0A286361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1vs1 (2</a:t>
            </a:r>
            <a:r>
              <a:rPr lang="ko-KR" altLang="en-US" sz="3600" dirty="0"/>
              <a:t>인 플레이</a:t>
            </a:r>
            <a:r>
              <a:rPr lang="en-US" altLang="ko-KR" sz="3600" dirty="0"/>
              <a:t>), </a:t>
            </a:r>
            <a:r>
              <a:rPr lang="ko-KR" altLang="en-US" sz="3600" dirty="0"/>
              <a:t>인 게임 스크린 샷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5767E65-79B1-673C-C2B3-9627DE6C1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77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1p : W/A/S/D/Left Shift</a:t>
            </a:r>
          </a:p>
          <a:p>
            <a:r>
              <a:rPr lang="en-US" altLang="ko-KR" sz="1800" dirty="0"/>
              <a:t>2p : </a:t>
            </a:r>
            <a:r>
              <a:rPr lang="ko-KR" altLang="en-US" sz="1800" dirty="0"/>
              <a:t>↑</a:t>
            </a:r>
            <a:r>
              <a:rPr lang="en-US" altLang="ko-KR" sz="1800" dirty="0"/>
              <a:t>/</a:t>
            </a:r>
            <a:r>
              <a:rPr lang="ko-KR" altLang="en-US" sz="1800" dirty="0"/>
              <a:t>←</a:t>
            </a:r>
            <a:r>
              <a:rPr lang="en-US" altLang="ko-KR" sz="1800" dirty="0"/>
              <a:t>/</a:t>
            </a:r>
            <a:r>
              <a:rPr lang="ko-KR" altLang="en-US" sz="1800" dirty="0"/>
              <a:t>↓</a:t>
            </a:r>
            <a:r>
              <a:rPr lang="en-US" altLang="ko-KR" sz="1800" dirty="0"/>
              <a:t>/</a:t>
            </a:r>
            <a:r>
              <a:rPr lang="ko-KR" altLang="en-US" sz="1800" dirty="0"/>
              <a:t>→</a:t>
            </a:r>
            <a:r>
              <a:rPr lang="en-US" altLang="ko-KR" sz="1800" dirty="0"/>
              <a:t>/Right Shift</a:t>
            </a:r>
            <a:endParaRPr lang="ko-KR" altLang="en-US" sz="1800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65CF8004-13F3-8E56-86BB-B58E25653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8" y="2402042"/>
            <a:ext cx="4594912" cy="289818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871EB3F-0B2C-8F92-8DA8-3BE47DAF8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68" y="1557770"/>
            <a:ext cx="3933825" cy="24574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BB115DF-73B4-4D93-59AE-A37ADC601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068" y="4173683"/>
            <a:ext cx="3933825" cy="248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0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528B8-A225-2844-61A9-0A286361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애니메이션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5767E65-79B1-673C-C2B3-9627DE6C1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18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이동거리 </a:t>
            </a:r>
            <a:r>
              <a:rPr lang="en-US" altLang="ko-KR" sz="1800" dirty="0"/>
              <a:t>= </a:t>
            </a:r>
            <a:r>
              <a:rPr lang="ko-KR" altLang="en-US" sz="1800" dirty="0"/>
              <a:t>경과시간 </a:t>
            </a:r>
            <a:r>
              <a:rPr lang="en-US" altLang="ko-KR" sz="1800" dirty="0"/>
              <a:t>* </a:t>
            </a:r>
            <a:r>
              <a:rPr lang="ko-KR" altLang="en-US" sz="1800" dirty="0"/>
              <a:t>속도</a:t>
            </a:r>
            <a:endParaRPr lang="en-US" altLang="ko-KR" sz="1800" dirty="0"/>
          </a:p>
          <a:p>
            <a:r>
              <a:rPr lang="en-US" altLang="ko-KR" sz="1800" dirty="0"/>
              <a:t>Frame </a:t>
            </a:r>
            <a:r>
              <a:rPr lang="ko-KR" altLang="en-US" sz="1800" dirty="0" err="1"/>
              <a:t>증가량</a:t>
            </a:r>
            <a:r>
              <a:rPr lang="ko-KR" altLang="en-US" sz="1800" dirty="0"/>
              <a:t> 계산</a:t>
            </a:r>
            <a:endParaRPr lang="en-US" altLang="ko-KR" sz="1800" dirty="0"/>
          </a:p>
          <a:p>
            <a:r>
              <a:rPr lang="ko-KR" altLang="en-US" sz="1800" dirty="0" err="1"/>
              <a:t>스프라이트</a:t>
            </a:r>
            <a:r>
              <a:rPr lang="ko-KR" altLang="en-US" sz="1800" dirty="0"/>
              <a:t> 시트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4" name="그림 3" descr="장식, 초콜릿, 옅은, 초이(가) 표시된 사진&#10;&#10;자동 생성된 설명">
            <a:extLst>
              <a:ext uri="{FF2B5EF4-FFF2-40B4-BE49-F238E27FC236}">
                <a16:creationId xmlns:a16="http://schemas.microsoft.com/office/drawing/2014/main" id="{E5BDCE4C-24CE-CFC4-6494-B107E04C0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59" y="2693762"/>
            <a:ext cx="3507116" cy="1753558"/>
          </a:xfrm>
          <a:prstGeom prst="rect">
            <a:avLst/>
          </a:prstGeom>
        </p:spPr>
      </p:pic>
      <p:pic>
        <p:nvPicPr>
          <p:cNvPr id="6" name="그림 5" descr="클립아트이(가) 표시된 사진&#10;&#10;자동 생성된 설명">
            <a:extLst>
              <a:ext uri="{FF2B5EF4-FFF2-40B4-BE49-F238E27FC236}">
                <a16:creationId xmlns:a16="http://schemas.microsoft.com/office/drawing/2014/main" id="{A68C3C8D-9789-A43E-B622-F9F4D1171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297514"/>
            <a:ext cx="548349" cy="10966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F71E61-C624-5FE2-0C90-E09EEC15F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33" y="4583205"/>
            <a:ext cx="3429000" cy="1143000"/>
          </a:xfrm>
          <a:prstGeom prst="rect">
            <a:avLst/>
          </a:prstGeom>
        </p:spPr>
      </p:pic>
      <p:pic>
        <p:nvPicPr>
          <p:cNvPr id="12" name="그림 11" descr="클립아트, 창문이(가) 표시된 사진&#10;&#10;자동 생성된 설명">
            <a:extLst>
              <a:ext uri="{FF2B5EF4-FFF2-40B4-BE49-F238E27FC236}">
                <a16:creationId xmlns:a16="http://schemas.microsoft.com/office/drawing/2014/main" id="{1A9FBBC9-E79E-8E49-E8C5-1347105EA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59" y="4537910"/>
            <a:ext cx="3429000" cy="1143000"/>
          </a:xfrm>
          <a:prstGeom prst="rect">
            <a:avLst/>
          </a:prstGeom>
        </p:spPr>
      </p:pic>
      <p:pic>
        <p:nvPicPr>
          <p:cNvPr id="14" name="그림 13" descr="클립아트이(가) 표시된 사진&#10;&#10;자동 생성된 설명">
            <a:extLst>
              <a:ext uri="{FF2B5EF4-FFF2-40B4-BE49-F238E27FC236}">
                <a16:creationId xmlns:a16="http://schemas.microsoft.com/office/drawing/2014/main" id="{8B7B8C0F-99EB-1F5C-E7BF-04E4B63683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60" y="5771500"/>
            <a:ext cx="6858000" cy="5715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E92E8E3-A24E-E0BF-AD5D-80AC7109A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3058" y="1866327"/>
            <a:ext cx="7330844" cy="35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7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528B8-A225-2844-61A9-0A286361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게임 프레임워크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D9B011-742B-07EE-50B7-B8C9A0FD2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4" y="1431636"/>
            <a:ext cx="3882761" cy="24490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8C5E66-AE3F-131F-2919-71C865EE1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402" y="1431636"/>
            <a:ext cx="3882761" cy="24490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C09209-6097-C954-508A-7C9E33E7E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526" y="1431636"/>
            <a:ext cx="3882761" cy="244900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2E4B0F7-E70A-CCD1-CBA7-DBDDD8B22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402" y="4137960"/>
            <a:ext cx="3882761" cy="2449006"/>
          </a:xfrm>
          <a:prstGeom prst="rect">
            <a:avLst/>
          </a:prstGeom>
        </p:spPr>
      </p:pic>
      <p:pic>
        <p:nvPicPr>
          <p:cNvPr id="15" name="내용 개체 틀 4">
            <a:extLst>
              <a:ext uri="{FF2B5EF4-FFF2-40B4-BE49-F238E27FC236}">
                <a16:creationId xmlns:a16="http://schemas.microsoft.com/office/drawing/2014/main" id="{716E799F-89A3-7402-705A-6E8A6F663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113" y="4137959"/>
            <a:ext cx="3882761" cy="244900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CC05E0-C1AB-DECC-A24E-5952CF914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526" y="4137814"/>
            <a:ext cx="3882761" cy="24490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51B61C-D8E6-3973-2D36-B28869169017}"/>
              </a:ext>
            </a:extLst>
          </p:cNvPr>
          <p:cNvSpPr txBox="1"/>
          <p:nvPr/>
        </p:nvSpPr>
        <p:spPr>
          <a:xfrm>
            <a:off x="3241964" y="3889880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</a:t>
            </a:r>
            <a:r>
              <a:rPr lang="en-US" altLang="ko-KR" sz="900" dirty="0" err="1"/>
              <a:t>start_state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38185D-71CD-D947-81DD-E63D3469A9A0}"/>
              </a:ext>
            </a:extLst>
          </p:cNvPr>
          <p:cNvSpPr txBox="1"/>
          <p:nvPr/>
        </p:nvSpPr>
        <p:spPr>
          <a:xfrm>
            <a:off x="10792229" y="3877356"/>
            <a:ext cx="1289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</a:t>
            </a:r>
            <a:r>
              <a:rPr lang="en-US" altLang="ko-KR" sz="900" dirty="0" err="1"/>
              <a:t>how_to_play_state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4621FE-C116-C29C-E4D8-4DF07EB40073}"/>
              </a:ext>
            </a:extLst>
          </p:cNvPr>
          <p:cNvSpPr txBox="1"/>
          <p:nvPr/>
        </p:nvSpPr>
        <p:spPr>
          <a:xfrm>
            <a:off x="7311546" y="3875375"/>
            <a:ext cx="8467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</a:t>
            </a:r>
            <a:r>
              <a:rPr lang="en-US" altLang="ko-KR" sz="900" dirty="0" err="1"/>
              <a:t>title_state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7DF4C-BD47-C383-B2B5-8B614FF8B815}"/>
              </a:ext>
            </a:extLst>
          </p:cNvPr>
          <p:cNvSpPr txBox="1"/>
          <p:nvPr/>
        </p:nvSpPr>
        <p:spPr>
          <a:xfrm>
            <a:off x="3142577" y="6586821"/>
            <a:ext cx="10743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&lt;main(</a:t>
            </a:r>
            <a:r>
              <a:rPr lang="en-US" altLang="ko-KR" sz="900" dirty="0" err="1"/>
              <a:t>InGame</a:t>
            </a:r>
            <a:r>
              <a:rPr lang="en-US" altLang="ko-KR" sz="900" dirty="0"/>
              <a:t>)&gt;</a:t>
            </a:r>
            <a:endParaRPr lang="ko-KR" altLang="en-US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49532C-C3D6-19C7-5F89-D23F2148386A}"/>
              </a:ext>
            </a:extLst>
          </p:cNvPr>
          <p:cNvSpPr txBox="1"/>
          <p:nvPr/>
        </p:nvSpPr>
        <p:spPr>
          <a:xfrm>
            <a:off x="6979725" y="6586749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</a:t>
            </a:r>
            <a:r>
              <a:rPr lang="en-US" altLang="ko-KR" sz="900" dirty="0" err="1"/>
              <a:t>green_win_state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4B6379-4E6C-3B19-92C7-75FBEB64672F}"/>
              </a:ext>
            </a:extLst>
          </p:cNvPr>
          <p:cNvSpPr txBox="1"/>
          <p:nvPr/>
        </p:nvSpPr>
        <p:spPr>
          <a:xfrm>
            <a:off x="10957394" y="6583314"/>
            <a:ext cx="110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</a:t>
            </a:r>
            <a:r>
              <a:rPr lang="en-US" altLang="ko-KR" sz="900" dirty="0" err="1"/>
              <a:t>blue_win_state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3289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528B8-A225-2844-61A9-0A286361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게임 프레임워크</a:t>
            </a:r>
            <a:r>
              <a:rPr lang="en-US" altLang="ko-KR" sz="3600" dirty="0"/>
              <a:t>(</a:t>
            </a:r>
            <a:r>
              <a:rPr lang="ko-KR" altLang="en-US" sz="3600" dirty="0"/>
              <a:t>코드 예시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5767E65-79B1-673C-C2B3-9627DE6C1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351"/>
            <a:ext cx="10515600" cy="5073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start_state</a:t>
            </a:r>
            <a:r>
              <a:rPr lang="en-US" altLang="ko-KR" sz="1600" dirty="0"/>
              <a:t>                   -&gt;	             </a:t>
            </a:r>
            <a:r>
              <a:rPr lang="en-US" altLang="ko-KR" sz="1600" dirty="0" err="1"/>
              <a:t>title_state</a:t>
            </a:r>
            <a:r>
              <a:rPr lang="en-US" altLang="ko-KR" sz="1600" dirty="0"/>
              <a:t>	                     -&gt;                  </a:t>
            </a:r>
            <a:r>
              <a:rPr lang="en-US" altLang="ko-KR" sz="1600" dirty="0" err="1"/>
              <a:t>how_to_play_state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1B06AA-E7C9-14AA-E3E0-245A69D4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17" y="1848653"/>
            <a:ext cx="3781569" cy="45696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DB014C-EB4A-E4CF-D564-F4350DA2E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662" y="1848653"/>
            <a:ext cx="3230732" cy="45696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C08EEA4-8698-C277-64AF-5E4474CB2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48653"/>
            <a:ext cx="3534001" cy="45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4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528B8-A225-2844-61A9-0A286361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충돌처리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5767E65-79B1-673C-C2B3-9627DE6C1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846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캐릭터</a:t>
            </a:r>
            <a:r>
              <a:rPr lang="en-US" altLang="ko-KR" sz="1800" dirty="0"/>
              <a:t>, </a:t>
            </a:r>
            <a:r>
              <a:rPr lang="ko-KR" altLang="en-US" sz="1800" dirty="0"/>
              <a:t>오브젝트에 </a:t>
            </a:r>
            <a:r>
              <a:rPr lang="ko-KR" altLang="en-US" sz="1800" dirty="0" err="1"/>
              <a:t>바운딩</a:t>
            </a:r>
            <a:r>
              <a:rPr lang="ko-KR" altLang="en-US" sz="1800" dirty="0"/>
              <a:t> 박스 세팅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각 </a:t>
            </a:r>
            <a:r>
              <a:rPr lang="en-US" altLang="ko-KR" sz="1800" dirty="0"/>
              <a:t>x, y </a:t>
            </a:r>
            <a:r>
              <a:rPr lang="ko-KR" altLang="en-US" sz="1800" dirty="0"/>
              <a:t>좌표를 비교하여 충돌 체크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635925-DA20-A187-191C-C0484AA4C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04" y="4795678"/>
            <a:ext cx="3416453" cy="14481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377A93-3D6A-C790-F1B2-87E161E3F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05" y="2140112"/>
            <a:ext cx="4781550" cy="714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381E51-5AF8-56F6-2236-F48C42F0D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005" y="3360489"/>
            <a:ext cx="3413231" cy="13698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FEB50C-F955-905E-2EDB-FA8769DAF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810" y="2243165"/>
            <a:ext cx="409575" cy="409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82AE3B-EB63-ED46-790E-A103E11331A0}"/>
              </a:ext>
            </a:extLst>
          </p:cNvPr>
          <p:cNvSpPr txBox="1"/>
          <p:nvPr/>
        </p:nvSpPr>
        <p:spPr>
          <a:xfrm>
            <a:off x="6151524" y="2623655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(x-25, y-25)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1B474-3DAE-D9EE-AB4B-F8EADB6FA05D}"/>
              </a:ext>
            </a:extLst>
          </p:cNvPr>
          <p:cNvSpPr txBox="1"/>
          <p:nvPr/>
        </p:nvSpPr>
        <p:spPr>
          <a:xfrm>
            <a:off x="7050812" y="2033161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</a:rPr>
              <a:t>(x+25, y+25)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C1F95-F15C-3F30-E4B1-4A5DE873640E}"/>
              </a:ext>
            </a:extLst>
          </p:cNvPr>
          <p:cNvSpPr txBox="1"/>
          <p:nvPr/>
        </p:nvSpPr>
        <p:spPr>
          <a:xfrm>
            <a:off x="4581236" y="4561431"/>
            <a:ext cx="1124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&lt;</a:t>
            </a:r>
            <a:r>
              <a:rPr lang="ko-KR" altLang="en-US" sz="900" b="1" dirty="0"/>
              <a:t>캐릭터 간 체크</a:t>
            </a:r>
            <a:r>
              <a:rPr lang="en-US" altLang="ko-KR" sz="900" b="1" dirty="0"/>
              <a:t>&gt;</a:t>
            </a:r>
            <a:endParaRPr lang="ko-KR" altLang="en-US" sz="9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C7FEC2-B617-F9D1-F1E6-E16437F8D26C}"/>
              </a:ext>
            </a:extLst>
          </p:cNvPr>
          <p:cNvSpPr txBox="1"/>
          <p:nvPr/>
        </p:nvSpPr>
        <p:spPr>
          <a:xfrm>
            <a:off x="4555194" y="6063255"/>
            <a:ext cx="15408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&lt;</a:t>
            </a:r>
            <a:r>
              <a:rPr lang="ko-KR" altLang="en-US" sz="900" b="1" dirty="0"/>
              <a:t>캐릭터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플랫폼 간 체크</a:t>
            </a:r>
            <a:r>
              <a:rPr lang="en-US" altLang="ko-KR" sz="900" b="1" dirty="0"/>
              <a:t>&gt;</a:t>
            </a:r>
            <a:endParaRPr lang="ko-KR" altLang="en-US" sz="9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51F1C4-2448-9573-56E0-B1BFAEE65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213" y="3360489"/>
            <a:ext cx="4436636" cy="21422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396DC9-F099-0DF2-F49E-146009132EF3}"/>
              </a:ext>
            </a:extLst>
          </p:cNvPr>
          <p:cNvSpPr txBox="1"/>
          <p:nvPr/>
        </p:nvSpPr>
        <p:spPr>
          <a:xfrm>
            <a:off x="9353484" y="5522254"/>
            <a:ext cx="15408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&lt;</a:t>
            </a:r>
            <a:r>
              <a:rPr lang="ko-KR" altLang="en-US" sz="900" b="1" dirty="0"/>
              <a:t>캐릭터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물방울 간 체크</a:t>
            </a:r>
            <a:r>
              <a:rPr lang="en-US" altLang="ko-KR" sz="900" b="1" dirty="0"/>
              <a:t>&gt;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84759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528B8-A225-2844-61A9-0A286361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캐릭터 컨트롤러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5767E65-79B1-673C-C2B3-9627DE6C1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95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캐릭터 상태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IdleState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 err="1"/>
              <a:t>RunState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InBubbleState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DefeatState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AttackIdleState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AttackRunState</a:t>
            </a:r>
            <a:r>
              <a:rPr lang="en-US" altLang="ko-KR" sz="1800" dirty="0"/>
              <a:t>…</a:t>
            </a:r>
          </a:p>
          <a:p>
            <a:r>
              <a:rPr lang="ko-KR" altLang="en-US" sz="1800" dirty="0"/>
              <a:t>상태 변환</a:t>
            </a:r>
            <a:r>
              <a:rPr lang="en-US" altLang="ko-KR" sz="1800" dirty="0"/>
              <a:t>: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44F69C-8FEC-0512-AC32-4040DEB7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925" y="2018107"/>
            <a:ext cx="4875852" cy="35467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A12694-E94B-B674-D181-9C02D69B1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17" y="2018107"/>
            <a:ext cx="2257827" cy="4351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59E77F-3945-46D9-0250-075D35F27DFD}"/>
              </a:ext>
            </a:extLst>
          </p:cNvPr>
          <p:cNvSpPr txBox="1"/>
          <p:nvPr/>
        </p:nvSpPr>
        <p:spPr>
          <a:xfrm>
            <a:off x="9658844" y="2095470"/>
            <a:ext cx="23615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평상 시</a:t>
            </a:r>
            <a:r>
              <a:rPr lang="en-US" altLang="ko-KR" sz="1000" dirty="0"/>
              <a:t>:</a:t>
            </a:r>
            <a:r>
              <a:rPr lang="ko-KR" altLang="en-US" sz="1000" dirty="0"/>
              <a:t> 좌우 이동</a:t>
            </a:r>
            <a:r>
              <a:rPr lang="en-US" altLang="ko-KR" sz="1000" dirty="0"/>
              <a:t>, </a:t>
            </a:r>
            <a:r>
              <a:rPr lang="ko-KR" altLang="en-US" sz="1000" dirty="0"/>
              <a:t>점프</a:t>
            </a:r>
            <a:endParaRPr lang="en-US" altLang="ko-KR" sz="1000" dirty="0"/>
          </a:p>
          <a:p>
            <a:r>
              <a:rPr lang="ko-KR" altLang="en-US" sz="1000" dirty="0"/>
              <a:t>물방울에 갇힌 상태</a:t>
            </a:r>
            <a:r>
              <a:rPr lang="en-US" altLang="ko-KR" sz="1000" dirty="0"/>
              <a:t>: </a:t>
            </a:r>
            <a:r>
              <a:rPr lang="ko-KR" altLang="en-US" sz="1000" dirty="0"/>
              <a:t>공중에 떠다니며 </a:t>
            </a:r>
            <a:endParaRPr lang="en-US" altLang="ko-KR" sz="1000" dirty="0"/>
          </a:p>
          <a:p>
            <a:r>
              <a:rPr lang="en-US" altLang="ko-KR" sz="1000" dirty="0"/>
              <a:t>                           </a:t>
            </a:r>
            <a:r>
              <a:rPr lang="ko-KR" altLang="en-US" sz="1000" dirty="0"/>
              <a:t>상하좌우 이동</a:t>
            </a:r>
          </a:p>
        </p:txBody>
      </p:sp>
    </p:spTree>
    <p:extLst>
      <p:ext uri="{BB962C8B-B14F-4D97-AF65-F5344CB8AC3E}">
        <p14:creationId xmlns:p14="http://schemas.microsoft.com/office/powerpoint/2010/main" val="269677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528B8-A225-2844-61A9-0A286361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캐릭터 컨트롤러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5767E65-79B1-673C-C2B3-9627DE6C1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69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상태 갱신</a:t>
            </a:r>
            <a:r>
              <a:rPr lang="en-US" altLang="ko-KR" sz="1800" dirty="0"/>
              <a:t>: 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E648D4-284D-3426-7BBD-3D076701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64" y="1588222"/>
            <a:ext cx="5303566" cy="40764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53385A-3838-64E8-DFFC-64937A1BD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854" y="2733082"/>
            <a:ext cx="4102100" cy="29315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AAF184-8DD4-E19D-3DD4-436B418B7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373" y="5760984"/>
            <a:ext cx="5913581" cy="6858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EA1225-F31B-1CB7-3A24-9F8D8158396F}"/>
              </a:ext>
            </a:extLst>
          </p:cNvPr>
          <p:cNvSpPr txBox="1"/>
          <p:nvPr/>
        </p:nvSpPr>
        <p:spPr>
          <a:xfrm>
            <a:off x="11078114" y="2454075"/>
            <a:ext cx="8531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&lt;</a:t>
            </a:r>
            <a:r>
              <a:rPr lang="ko-KR" altLang="en-US" sz="900" b="1" dirty="0"/>
              <a:t>키 테이블</a:t>
            </a:r>
            <a:r>
              <a:rPr lang="en-US" altLang="ko-KR" sz="900" b="1" dirty="0"/>
              <a:t>&gt;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86584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232</Words>
  <Application>Microsoft Office PowerPoint</Application>
  <PresentationFormat>와이드스크린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박주용 Portfolio</vt:lpstr>
      <vt:lpstr>2D Game Programming</vt:lpstr>
      <vt:lpstr>1vs1 (2인 플레이), 인 게임 스크린 샷</vt:lpstr>
      <vt:lpstr>애니메이션</vt:lpstr>
      <vt:lpstr>게임 프레임워크</vt:lpstr>
      <vt:lpstr>게임 프레임워크(코드 예시)</vt:lpstr>
      <vt:lpstr>충돌처리</vt:lpstr>
      <vt:lpstr>캐릭터 컨트롤러</vt:lpstr>
      <vt:lpstr>캐릭터 컨트롤러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박주용(2017180012)</dc:creator>
  <cp:lastModifiedBy>박주용(2017180012)</cp:lastModifiedBy>
  <cp:revision>4</cp:revision>
  <dcterms:created xsi:type="dcterms:W3CDTF">2022-05-22T12:43:11Z</dcterms:created>
  <dcterms:modified xsi:type="dcterms:W3CDTF">2022-05-25T23:18:38Z</dcterms:modified>
</cp:coreProperties>
</file>