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9F980-CF87-DD65-721A-635F64A6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F6174-8122-F79E-8FFB-4945CDA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39DF-46C5-3A50-AAC0-DA98D695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B278B-6694-A7C2-4C1D-A8584F2B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F534B-2D30-9449-EC83-3CF75A3B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3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0A9A-1569-ACB3-9B6D-552E2EB9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ED462-9FF1-1371-A40E-ABA25D96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B9C4-731A-4845-E3F8-03072380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6B54D-D7CF-6FED-D3FC-316B530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DCE14-60FC-4544-74F8-7B94D98B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7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144B3-24F2-0262-2FF6-445B53E19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0445E-025F-0B87-F717-EC644EAB6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BA281-448B-A3D7-26F7-86D46753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3FD19-350C-F868-2A91-1EC85E1F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3DCEE-B850-F175-7BCA-BBC94D74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0A847-0FDB-11FF-C083-9B51763E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5E067-03AF-62AD-8ABA-1C2FC08E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7CFC0-11E1-4F6E-A4BE-73FDB31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CC70E-A534-81F7-B311-7BB0B6B3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CD176-7EA7-F039-50F2-728D6F0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2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8B264-2B07-4D85-DA33-13570F08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92351-E509-E2C8-E9A2-DFCE719E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C9937-7858-AC9F-6027-103054B2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88D97-F98A-90A9-FB29-BF091851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246CA-5E99-5D2A-8A5A-F8A4B50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1F6E-0FD8-51EF-2AC0-2743AA4C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A2608-0D90-94CC-376D-0C49CC9E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6DFA88-A02A-52E2-DC09-47BA8AD4F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EF12A-5F85-A545-D729-EDDD15F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31A98-51CA-6A47-AC4F-EC3DB471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D92D9-AFC4-5BE9-37FA-81AB44B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4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8AD2-4AD9-9029-222F-51D8E5F0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05EBA-AE1B-14F2-B9E2-D0438798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394FB-89D7-6C5C-0A09-1AE2F525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1D9C88-C83A-AC46-62B7-82A3CEA8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49455-0391-ACB1-D109-5A29B51F9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7A9A5-6F7D-3ADE-EE41-D4A0BB37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7DBC4-6185-F553-BFC1-9802CEBB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F8097-1DC8-835E-6344-B52CF0FB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692B-9B5F-58E5-107B-DC77D29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656FC-D080-7D95-9D8C-49FB87A6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1509E-D798-F217-C860-C077CA58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D232C-F184-E87C-637D-21563C4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4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165D1-FD45-4DEF-27F3-D42AF62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26356-D9F3-8F80-FFD8-E032797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64E1-D86B-2E16-F9F0-E4197CB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54B5-50AD-21CA-A2B8-54986C5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8C160-24F2-B390-5856-15D32218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81D4B-3337-274A-8C49-1430A14E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8BE33-C1D2-D747-F930-ED3CD4C0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33A53-B78A-37C9-731F-B47AC5D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CCDC3-795C-2AFC-7A2D-C31D7732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EA5C4-5794-66D4-E5F5-5DFCFF4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246B2A-3FC8-59BA-0D9D-6D75B2B6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D209-9DDA-4E0B-973C-D1EA13F9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8F40F-D3C4-332E-B0DE-9AB72F49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A7FF8-F749-BDF5-36B5-2E4856D1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B3148-FFDC-FF1B-8A40-8A2831F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8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7AB0F-CC36-53BA-1F1B-484867AD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C3E27-C9D6-F5ED-8C28-2144DCAA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1DDF-4440-1C31-49C0-61118206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0F47-983D-4661-8026-A3B5AAF0B0F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FBCAA-5C05-5279-E6A6-49DE2041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A9951-69F1-54FC-18FD-77E8C5FAF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1B38-DA7C-4D29-9761-EFBD2D93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AA52-85E9-5B18-1A7E-BDB68C1F6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박주용</a:t>
            </a:r>
            <a:br>
              <a:rPr lang="en-US" altLang="ko-KR" dirty="0"/>
            </a:br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7843B-EDFF-C947-B123-7659D5A5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</a:t>
            </a:r>
            <a:r>
              <a:rPr lang="en-US" altLang="ko-KR"/>
              <a:t>Graphics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782F-39B8-924F-F91F-3F833F9E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E18DD-7EBD-C225-A378-D7EFCD12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Modern OpenGL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프로그래밍</a:t>
            </a:r>
            <a:r>
              <a:rPr lang="en-US" altLang="ko-KR" dirty="0"/>
              <a:t>(vertex</a:t>
            </a:r>
            <a:r>
              <a:rPr lang="ko-KR" altLang="en-US" dirty="0"/>
              <a:t> </a:t>
            </a:r>
            <a:r>
              <a:rPr lang="en-US" altLang="ko-KR" dirty="0"/>
              <a:t>shader, fragment shader)</a:t>
            </a:r>
          </a:p>
          <a:p>
            <a:r>
              <a:rPr lang="ko-KR" altLang="en-US" dirty="0"/>
              <a:t>모델링</a:t>
            </a:r>
            <a:r>
              <a:rPr lang="en-US" altLang="ko-KR" dirty="0"/>
              <a:t>(+</a:t>
            </a:r>
            <a:r>
              <a:rPr lang="ko-KR" altLang="en-US" dirty="0"/>
              <a:t>좌표계 변환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텍스처 매핑</a:t>
            </a:r>
            <a:endParaRPr lang="en-US" altLang="ko-KR" dirty="0"/>
          </a:p>
          <a:p>
            <a:r>
              <a:rPr lang="ko-KR" altLang="en-US" dirty="0"/>
              <a:t>조명</a:t>
            </a:r>
            <a:endParaRPr lang="en-US" altLang="ko-KR" dirty="0"/>
          </a:p>
          <a:p>
            <a:r>
              <a:rPr lang="ko-KR" altLang="en-US" dirty="0"/>
              <a:t>카메라 워크</a:t>
            </a:r>
            <a:r>
              <a:rPr lang="en-US" altLang="ko-KR" dirty="0"/>
              <a:t>(1</a:t>
            </a:r>
            <a:r>
              <a:rPr lang="ko-KR" altLang="en-US" dirty="0"/>
              <a:t>인칭</a:t>
            </a:r>
            <a:r>
              <a:rPr lang="en-US" altLang="ko-KR" dirty="0"/>
              <a:t>&lt;-&gt;3</a:t>
            </a:r>
            <a:r>
              <a:rPr lang="ko-KR" altLang="en-US" dirty="0"/>
              <a:t>인칭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26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782F-39B8-924F-F91F-3F833F9E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E18DD-7EBD-C225-A378-D7EFCD12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장애물 피하기 게임</a:t>
            </a:r>
            <a:endParaRPr lang="en-US" altLang="ko-KR" dirty="0"/>
          </a:p>
          <a:p>
            <a:r>
              <a:rPr lang="en-US" altLang="ko-KR" dirty="0"/>
              <a:t>W/A/S/D </a:t>
            </a:r>
            <a:r>
              <a:rPr lang="ko-KR" altLang="en-US" dirty="0"/>
              <a:t>이동</a:t>
            </a:r>
            <a:r>
              <a:rPr lang="en-US" altLang="ko-KR" dirty="0"/>
              <a:t>, Spacebar </a:t>
            </a:r>
            <a:r>
              <a:rPr lang="ko-KR" altLang="en-US" dirty="0"/>
              <a:t>점프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/>
              <a:t>키 </a:t>
            </a:r>
            <a:r>
              <a:rPr lang="en-US" altLang="ko-KR" dirty="0"/>
              <a:t>(</a:t>
            </a:r>
            <a:r>
              <a:rPr lang="ko-KR" altLang="en-US" dirty="0"/>
              <a:t>플레이어가 작아진다</a:t>
            </a:r>
            <a:r>
              <a:rPr lang="en-US" altLang="ko-KR" dirty="0"/>
              <a:t>, 10</a:t>
            </a:r>
            <a:r>
              <a:rPr lang="ko-KR" altLang="en-US" dirty="0"/>
              <a:t>회 사용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키</a:t>
            </a:r>
            <a:r>
              <a:rPr lang="en-US" altLang="ko-KR" dirty="0"/>
              <a:t>, 3</a:t>
            </a:r>
            <a:r>
              <a:rPr lang="ko-KR" altLang="en-US" dirty="0"/>
              <a:t>키 </a:t>
            </a:r>
            <a:r>
              <a:rPr lang="en-US" altLang="ko-KR" dirty="0"/>
              <a:t>(1</a:t>
            </a:r>
            <a:r>
              <a:rPr lang="ko-KR" altLang="en-US" dirty="0"/>
              <a:t>인칭 시점</a:t>
            </a:r>
            <a:r>
              <a:rPr lang="en-US" altLang="ko-KR" dirty="0"/>
              <a:t>, 3</a:t>
            </a:r>
            <a:r>
              <a:rPr lang="ko-KR" altLang="en-US" dirty="0"/>
              <a:t>인칭 시점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목숨 총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좌 상단</a:t>
            </a:r>
            <a:r>
              <a:rPr lang="en-US" altLang="ko-KR" dirty="0"/>
              <a:t>), </a:t>
            </a:r>
            <a:r>
              <a:rPr lang="ko-KR" altLang="en-US" dirty="0"/>
              <a:t>점수 표시</a:t>
            </a:r>
            <a:r>
              <a:rPr lang="en-US" altLang="ko-KR" dirty="0"/>
              <a:t>(</a:t>
            </a:r>
            <a:r>
              <a:rPr lang="ko-KR" altLang="en-US" dirty="0"/>
              <a:t>우 상단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눈이 내리는 상황에는 플레이어가 쭉쭉 미끄러짐 </a:t>
            </a:r>
            <a:r>
              <a:rPr lang="en-US" altLang="ko-KR" dirty="0"/>
              <a:t>(</a:t>
            </a:r>
            <a:r>
              <a:rPr lang="ko-KR" altLang="en-US" dirty="0"/>
              <a:t>마찰력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게임 오버 창이 뜨면 </a:t>
            </a:r>
            <a:r>
              <a:rPr lang="en-US" altLang="ko-KR" dirty="0"/>
              <a:t>R</a:t>
            </a:r>
            <a:r>
              <a:rPr lang="ko-KR" altLang="en-US" dirty="0"/>
              <a:t>키를 누르면 재시작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8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C9DC83-501D-D6CC-7D28-1AE473C8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16" y="3016250"/>
            <a:ext cx="3522282" cy="2889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199DC3-C63C-2205-8147-E180F138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88" y="3016250"/>
            <a:ext cx="3522282" cy="2885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88D51F-1CA9-5495-4340-8310F773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85" y="3016250"/>
            <a:ext cx="3529042" cy="2885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DCBB85-1079-FE3D-D00D-4AA43AA8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인 게임 스크린 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B73C5-2B0E-2C38-5F0C-978ABE5D7D09}"/>
              </a:ext>
            </a:extLst>
          </p:cNvPr>
          <p:cNvSpPr txBox="1"/>
          <p:nvPr/>
        </p:nvSpPr>
        <p:spPr>
          <a:xfrm>
            <a:off x="3490201" y="599703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&lt;1</a:t>
            </a:r>
            <a:r>
              <a:rPr lang="ko-KR" altLang="en-US" sz="1000" dirty="0"/>
              <a:t>인칭 시점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E45D6-28A6-4B5D-12AA-7DDBC843A280}"/>
              </a:ext>
            </a:extLst>
          </p:cNvPr>
          <p:cNvSpPr txBox="1"/>
          <p:nvPr/>
        </p:nvSpPr>
        <p:spPr>
          <a:xfrm>
            <a:off x="6096000" y="599703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&lt;3</a:t>
            </a:r>
            <a:r>
              <a:rPr lang="ko-KR" altLang="en-US" sz="1000" dirty="0"/>
              <a:t>인칭 시점</a:t>
            </a:r>
            <a:r>
              <a:rPr lang="en-US" altLang="ko-KR" sz="1000" dirty="0"/>
              <a:t> + </a:t>
            </a:r>
            <a:r>
              <a:rPr lang="ko-KR" altLang="en-US" sz="1000" dirty="0"/>
              <a:t>눈 내리는 환경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5821C-1D65-7BDD-7ABE-6A52EE95CDFD}"/>
              </a:ext>
            </a:extLst>
          </p:cNvPr>
          <p:cNvSpPr txBox="1"/>
          <p:nvPr/>
        </p:nvSpPr>
        <p:spPr>
          <a:xfrm>
            <a:off x="10793322" y="5997038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게임 오버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4245B2-8BD0-3DBE-E0E8-225FE377D489}"/>
              </a:ext>
            </a:extLst>
          </p:cNvPr>
          <p:cNvSpPr/>
          <p:nvPr/>
        </p:nvSpPr>
        <p:spPr>
          <a:xfrm>
            <a:off x="802257" y="3016250"/>
            <a:ext cx="345056" cy="348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1B393D-A78D-B5BE-3386-FFDBC21AE159}"/>
              </a:ext>
            </a:extLst>
          </p:cNvPr>
          <p:cNvSpPr/>
          <p:nvPr/>
        </p:nvSpPr>
        <p:spPr>
          <a:xfrm>
            <a:off x="3813962" y="3364302"/>
            <a:ext cx="345056" cy="3480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A357E-D42B-B5AD-5A16-9DC1399C67A8}"/>
              </a:ext>
            </a:extLst>
          </p:cNvPr>
          <p:cNvSpPr txBox="1"/>
          <p:nvPr/>
        </p:nvSpPr>
        <p:spPr>
          <a:xfrm>
            <a:off x="1147313" y="31638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목숨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77417-806B-1664-EF4D-9471070D2B03}"/>
              </a:ext>
            </a:extLst>
          </p:cNvPr>
          <p:cNvSpPr txBox="1"/>
          <p:nvPr/>
        </p:nvSpPr>
        <p:spPr>
          <a:xfrm>
            <a:off x="3378596" y="34578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점수</a:t>
            </a:r>
          </a:p>
        </p:txBody>
      </p:sp>
    </p:spTree>
    <p:extLst>
      <p:ext uri="{BB962C8B-B14F-4D97-AF65-F5344CB8AC3E}">
        <p14:creationId xmlns:p14="http://schemas.microsoft.com/office/powerpoint/2010/main" val="24899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모델링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X, Y, Z, R, G, B </a:t>
            </a:r>
            <a:r>
              <a:rPr lang="ko-KR" altLang="en-US" sz="1800" dirty="0"/>
              <a:t>값을 나타내는 각 </a:t>
            </a:r>
            <a:r>
              <a:rPr lang="en-US" altLang="ko-KR" sz="1800" dirty="0"/>
              <a:t>vertex</a:t>
            </a:r>
            <a:r>
              <a:rPr lang="ko-KR" altLang="en-US" sz="1800" dirty="0"/>
              <a:t>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위치와 색상 속성을 정해 주었다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Vertex </a:t>
            </a:r>
            <a:r>
              <a:rPr lang="ko-KR" altLang="en-US" sz="1800" dirty="0"/>
              <a:t>속성들을 </a:t>
            </a:r>
            <a:r>
              <a:rPr lang="en-US" altLang="ko-KR" sz="1800" dirty="0"/>
              <a:t>VBO</a:t>
            </a:r>
            <a:r>
              <a:rPr lang="ko-KR" altLang="en-US" sz="1800" dirty="0"/>
              <a:t>에 저장하고 하나의 </a:t>
            </a:r>
            <a:r>
              <a:rPr lang="en-US" altLang="ko-KR" sz="1800" dirty="0"/>
              <a:t>VAO</a:t>
            </a:r>
            <a:r>
              <a:rPr lang="ko-KR" altLang="en-US" sz="1800" dirty="0"/>
              <a:t>로 묶음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       * VAO(Vertex Array Object), VBO(Vertex Buffer Object)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7D7D352-11D2-2E2A-D28A-0DF9B918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70" y="681037"/>
            <a:ext cx="2729733" cy="4900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913F06-E440-0506-BAB2-352E20EA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97" y="3429000"/>
            <a:ext cx="6553032" cy="21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Draw</a:t>
            </a:r>
            <a:endParaRPr lang="ko-KR" altLang="en-US" sz="3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좌표계 변환 </a:t>
            </a:r>
            <a:r>
              <a:rPr lang="en-US" altLang="ko-KR" sz="1800" dirty="0"/>
              <a:t>(</a:t>
            </a:r>
            <a:r>
              <a:rPr lang="ko-KR" altLang="en-US" sz="1800" dirty="0"/>
              <a:t>변환 행렬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모델링 변환</a:t>
            </a:r>
            <a:r>
              <a:rPr lang="en-US" altLang="ko-KR" sz="1800" dirty="0"/>
              <a:t>-&gt;</a:t>
            </a:r>
            <a:r>
              <a:rPr lang="ko-KR" altLang="en-US" sz="1800" dirty="0" err="1"/>
              <a:t>뷰잉</a:t>
            </a:r>
            <a:r>
              <a:rPr lang="en-US" altLang="ko-KR" sz="1800" dirty="0"/>
              <a:t>(</a:t>
            </a:r>
            <a:r>
              <a:rPr lang="ko-KR" altLang="en-US" sz="1800" dirty="0"/>
              <a:t>카메라</a:t>
            </a:r>
            <a:r>
              <a:rPr lang="en-US" altLang="ko-KR" sz="1800" dirty="0"/>
              <a:t>)</a:t>
            </a:r>
            <a:r>
              <a:rPr lang="ko-KR" altLang="en-US" sz="1800" dirty="0"/>
              <a:t> 변환</a:t>
            </a:r>
            <a:r>
              <a:rPr lang="en-US" altLang="ko-KR" sz="1800" dirty="0"/>
              <a:t>-&gt;</a:t>
            </a:r>
            <a:r>
              <a:rPr lang="ko-KR" altLang="en-US" sz="1800" dirty="0"/>
              <a:t>투영 변환</a:t>
            </a:r>
            <a:r>
              <a:rPr lang="en-US" altLang="ko-KR" sz="1800" dirty="0"/>
              <a:t>-&gt;</a:t>
            </a:r>
            <a:r>
              <a:rPr lang="ko-KR" altLang="en-US" sz="1800" dirty="0" err="1"/>
              <a:t>뷰포트</a:t>
            </a:r>
            <a:r>
              <a:rPr lang="ko-KR" altLang="en-US" sz="1800" dirty="0"/>
              <a:t> 변환 과정을 거쳐 화면에 그린다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000" dirty="0"/>
              <a:t>    (</a:t>
            </a:r>
            <a:r>
              <a:rPr lang="ko-KR" altLang="en-US" sz="1000" dirty="0" err="1"/>
              <a:t>뷰포트</a:t>
            </a:r>
            <a:r>
              <a:rPr lang="ko-KR" altLang="en-US" sz="1000" dirty="0"/>
              <a:t> 변환은 </a:t>
            </a:r>
            <a:r>
              <a:rPr lang="en-US" altLang="ko-KR" sz="1000" dirty="0" err="1"/>
              <a:t>glViewPort</a:t>
            </a:r>
            <a:r>
              <a:rPr lang="ko-KR" altLang="en-US" sz="1000" dirty="0"/>
              <a:t>함수 사용</a:t>
            </a:r>
            <a:r>
              <a:rPr lang="en-US" altLang="ko-KR" sz="1000" dirty="0"/>
              <a:t>)</a:t>
            </a:r>
          </a:p>
          <a:p>
            <a:r>
              <a:rPr lang="ko-KR" altLang="en-US" sz="1800" dirty="0"/>
              <a:t>모델링 변환 예시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월드 좌표계 기준으로 배치하기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    스케일</a:t>
            </a:r>
            <a:r>
              <a:rPr lang="en-US" altLang="ko-KR" sz="1400" dirty="0"/>
              <a:t>, </a:t>
            </a:r>
            <a:r>
              <a:rPr lang="ko-KR" altLang="en-US" sz="1400" dirty="0"/>
              <a:t>회전</a:t>
            </a:r>
            <a:r>
              <a:rPr lang="en-US" altLang="ko-KR" sz="1400" dirty="0"/>
              <a:t>, </a:t>
            </a:r>
            <a:r>
              <a:rPr lang="ko-KR" altLang="en-US" sz="1400" dirty="0"/>
              <a:t>이동 행렬을 만든 후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행렬끼리 곱하여 마지막 최종 행렬을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vertex shader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modelTransform</a:t>
            </a:r>
            <a:r>
              <a:rPr lang="en-US" altLang="ko-KR" sz="1400" dirty="0"/>
              <a:t> </a:t>
            </a:r>
            <a:r>
              <a:rPr lang="ko-KR" altLang="en-US" sz="1400" dirty="0"/>
              <a:t>변수에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적용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E59E6-EADE-237B-2D7D-1D74C82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85" y="2573666"/>
            <a:ext cx="8246795" cy="2748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0D4A75-702B-982E-7658-37F0E518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33" y="3248441"/>
            <a:ext cx="5991379" cy="29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텍스처 매핑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목숨</a:t>
            </a:r>
            <a:r>
              <a:rPr lang="en-US" altLang="ko-KR" sz="1800" dirty="0"/>
              <a:t>, </a:t>
            </a:r>
            <a:r>
              <a:rPr lang="ko-KR" altLang="en-US" sz="1800" dirty="0"/>
              <a:t>점수</a:t>
            </a:r>
            <a:r>
              <a:rPr lang="en-US" altLang="ko-KR" sz="1800" dirty="0"/>
              <a:t>, </a:t>
            </a:r>
            <a:r>
              <a:rPr lang="ko-KR" altLang="en-US" sz="1800" dirty="0"/>
              <a:t>게임오버 창</a:t>
            </a:r>
            <a:endParaRPr lang="en-US" altLang="ko-KR" sz="1800" dirty="0"/>
          </a:p>
          <a:p>
            <a:r>
              <a:rPr lang="en-US" altLang="ko-KR" sz="1600" dirty="0" err="1"/>
              <a:t>drawNum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drawInt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만들어서 텍스처에서 숫자 추출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(</a:t>
            </a:r>
            <a:r>
              <a:rPr lang="ko-KR" altLang="en-US" sz="1200" dirty="0"/>
              <a:t>목숨은 장애물과 충돌 시 </a:t>
            </a:r>
            <a:r>
              <a:rPr lang="en-US" altLang="ko-KR" sz="1200" dirty="0"/>
              <a:t>-1, 0</a:t>
            </a:r>
            <a:r>
              <a:rPr lang="ko-KR" altLang="en-US" sz="1200" dirty="0"/>
              <a:t>이 되면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GameOver</a:t>
            </a:r>
            <a:r>
              <a:rPr lang="en-US" altLang="ko-KR" sz="1200" dirty="0"/>
              <a:t> </a:t>
            </a:r>
            <a:r>
              <a:rPr lang="ko-KR" altLang="en-US" sz="1200" dirty="0"/>
              <a:t>텍스처 출력</a:t>
            </a:r>
            <a:r>
              <a:rPr lang="en-US" altLang="ko-KR" sz="1200" dirty="0"/>
              <a:t>, </a:t>
            </a:r>
            <a:r>
              <a:rPr lang="ko-KR" altLang="en-US" sz="1200" dirty="0"/>
              <a:t>점수는 게임 시작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부터</a:t>
            </a:r>
            <a:r>
              <a:rPr lang="ko-KR" altLang="en-US" sz="1200" dirty="0"/>
              <a:t> 계속 증가</a:t>
            </a:r>
            <a:r>
              <a:rPr lang="en-US" altLang="ko-KR" sz="1200" dirty="0"/>
              <a:t>)</a:t>
            </a:r>
          </a:p>
          <a:p>
            <a:r>
              <a:rPr lang="en-US" altLang="ko-KR" sz="1600" dirty="0"/>
              <a:t>Vertex shader</a:t>
            </a:r>
            <a:r>
              <a:rPr lang="ko-KR" altLang="en-US" sz="1600" dirty="0"/>
              <a:t>에서 </a:t>
            </a:r>
            <a:r>
              <a:rPr lang="en-US" altLang="ko-KR" sz="1600" dirty="0"/>
              <a:t>offset</a:t>
            </a:r>
            <a:r>
              <a:rPr lang="ko-KR" altLang="en-US" sz="1600" dirty="0"/>
              <a:t>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X-&gt; </a:t>
            </a:r>
            <a:r>
              <a:rPr lang="ko-KR" altLang="en-US" sz="1200" dirty="0"/>
              <a:t>총 자리 수 </a:t>
            </a:r>
            <a:r>
              <a:rPr lang="en-US" altLang="ko-KR" sz="1200" dirty="0"/>
              <a:t>- </a:t>
            </a:r>
            <a:r>
              <a:rPr lang="ko-KR" altLang="en-US" sz="1200" dirty="0"/>
              <a:t>몇 번째 자리 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</a:t>
            </a:r>
            <a:r>
              <a:rPr lang="en-US" altLang="ko-KR" sz="1000" dirty="0"/>
              <a:t>(ex) 11141</a:t>
            </a:r>
            <a:r>
              <a:rPr lang="ko-KR" altLang="en-US" sz="1000" dirty="0"/>
              <a:t>일 때</a:t>
            </a:r>
            <a:r>
              <a:rPr lang="en-US" altLang="ko-KR" sz="1000" dirty="0"/>
              <a:t>, 4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offset.x</a:t>
            </a:r>
            <a:r>
              <a:rPr lang="en-US" altLang="ko-KR" sz="1000" dirty="0"/>
              <a:t> = 3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Y-&gt; </a:t>
            </a:r>
            <a:r>
              <a:rPr lang="ko-KR" altLang="en-US" sz="1200" dirty="0"/>
              <a:t>글자의 크기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Z-&gt;</a:t>
            </a:r>
            <a:r>
              <a:rPr lang="ko-KR" altLang="en-US" sz="1200" dirty="0"/>
              <a:t> 화면 비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F5400-A926-87A7-508F-3402FABF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29" y="440090"/>
            <a:ext cx="1444877" cy="143878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8714E6E-4753-5172-5991-20FEC7CAF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8" y="440089"/>
            <a:ext cx="1798477" cy="14387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B06BDE-26A0-49D5-2142-6291FC071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627" y="2103024"/>
            <a:ext cx="4291337" cy="418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FB00B-535A-E5A2-33FB-463E662DEB4F}"/>
              </a:ext>
            </a:extLst>
          </p:cNvPr>
          <p:cNvSpPr txBox="1"/>
          <p:nvPr/>
        </p:nvSpPr>
        <p:spPr>
          <a:xfrm>
            <a:off x="7493503" y="1702514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사용된 텍스처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9B1895-EACA-FAEB-9205-1F91B7322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625" y="2108480"/>
            <a:ext cx="3574577" cy="4185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D6D72F-09B4-9847-3D95-D44AB84B57AD}"/>
              </a:ext>
            </a:extLst>
          </p:cNvPr>
          <p:cNvSpPr txBox="1"/>
          <p:nvPr/>
        </p:nvSpPr>
        <p:spPr>
          <a:xfrm>
            <a:off x="5774190" y="6296879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텍스처 관련 </a:t>
            </a:r>
            <a:r>
              <a:rPr lang="en-US" altLang="ko-KR" sz="1000" dirty="0"/>
              <a:t>vertex shader&gt;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785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조명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D50F52-F0ED-EC2B-CA2E-7C0E676F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Ambient light + diffuse light + specular light </a:t>
            </a:r>
            <a:r>
              <a:rPr lang="ko-KR" altLang="en-US" sz="1800" dirty="0"/>
              <a:t>적용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Scene</a:t>
            </a:r>
            <a:r>
              <a:rPr lang="ko-KR" altLang="en-US" sz="1800" dirty="0"/>
              <a:t>을 비추는 </a:t>
            </a:r>
            <a:r>
              <a:rPr lang="en-US" altLang="ko-KR" sz="1800" dirty="0"/>
              <a:t>point light</a:t>
            </a:r>
            <a:r>
              <a:rPr lang="ko-KR" altLang="en-US" sz="1800" dirty="0"/>
              <a:t>용 </a:t>
            </a:r>
            <a:r>
              <a:rPr lang="en-US" altLang="ko-KR" sz="1800" dirty="0"/>
              <a:t>light cube</a:t>
            </a:r>
            <a:r>
              <a:rPr lang="ko-KR" altLang="en-US" sz="1800" dirty="0"/>
              <a:t>를 하나 만들고 </a:t>
            </a:r>
            <a:r>
              <a:rPr lang="en-US" altLang="ko-KR" sz="1800" dirty="0"/>
              <a:t>z</a:t>
            </a:r>
            <a:r>
              <a:rPr lang="ko-KR" altLang="en-US" sz="1800" dirty="0"/>
              <a:t>축 기준으로 공전시켜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r>
              <a:rPr lang="en-US" altLang="ko-KR" sz="1800" dirty="0"/>
              <a:t>scene</a:t>
            </a:r>
            <a:r>
              <a:rPr lang="ko-KR" altLang="en-US" sz="1800" dirty="0"/>
              <a:t>이 어두워졌다 밝아졌다 하는 것을 표현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7A344-A80E-48C2-023B-BB32F0B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2" y="2196750"/>
            <a:ext cx="5441380" cy="243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3A393-D9E0-0ED6-B2CC-6CDF9DFCA666}"/>
              </a:ext>
            </a:extLst>
          </p:cNvPr>
          <p:cNvSpPr txBox="1"/>
          <p:nvPr/>
        </p:nvSpPr>
        <p:spPr>
          <a:xfrm>
            <a:off x="6520872" y="4381194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&lt;Fragment shader&gt;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920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AE50-FBF5-87E5-2BFF-FF470485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카메라 워크</a:t>
            </a:r>
            <a:r>
              <a:rPr lang="en-US" altLang="ko-KR" sz="3600" dirty="0"/>
              <a:t>(1</a:t>
            </a:r>
            <a:r>
              <a:rPr lang="ko-KR" altLang="en-US" sz="3600" dirty="0"/>
              <a:t>인칭</a:t>
            </a:r>
            <a:r>
              <a:rPr lang="en-US" altLang="ko-KR" sz="3600" dirty="0"/>
              <a:t>&lt;-&gt;3</a:t>
            </a:r>
            <a:r>
              <a:rPr lang="ko-KR" altLang="en-US" sz="3600" dirty="0"/>
              <a:t>인칭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DFC0A-E187-5E0F-2D51-A7693DA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</a:t>
            </a:r>
            <a:r>
              <a:rPr lang="ko-KR" altLang="en-US" sz="1800" dirty="0"/>
              <a:t>인칭일 때</a:t>
            </a:r>
            <a:r>
              <a:rPr lang="en-US" altLang="ko-KR" sz="1800" dirty="0"/>
              <a:t>, 3</a:t>
            </a:r>
            <a:r>
              <a:rPr lang="ko-KR" altLang="en-US" sz="1800" dirty="0"/>
              <a:t>인칭일 때 각각 카메라의 위치를 달리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하여 각각 다른 </a:t>
            </a:r>
            <a:r>
              <a:rPr lang="en-US" altLang="ko-KR" sz="1800" dirty="0" err="1"/>
              <a:t>viewTransform</a:t>
            </a:r>
            <a:r>
              <a:rPr lang="en-US" altLang="ko-KR" sz="1800" dirty="0"/>
              <a:t>(</a:t>
            </a:r>
            <a:r>
              <a:rPr lang="ko-KR" altLang="en-US" sz="1800" dirty="0"/>
              <a:t>카메라 변환</a:t>
            </a:r>
            <a:r>
              <a:rPr lang="en-US" altLang="ko-KR" sz="1800" dirty="0"/>
              <a:t>)</a:t>
            </a:r>
            <a:r>
              <a:rPr lang="ko-KR" altLang="en-US" sz="1800" dirty="0"/>
              <a:t>을 적용</a:t>
            </a:r>
            <a:r>
              <a:rPr lang="en-US" altLang="ko-KR" sz="1800" dirty="0"/>
              <a:t>.</a:t>
            </a:r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6F309B54-B99D-76A9-A76B-D9BFD08B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17" y="1825625"/>
            <a:ext cx="4662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409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박주용 Portfolio</vt:lpstr>
      <vt:lpstr>Computer Graphics</vt:lpstr>
      <vt:lpstr>게임 설명</vt:lpstr>
      <vt:lpstr>인 게임 스크린 샷</vt:lpstr>
      <vt:lpstr>모델링</vt:lpstr>
      <vt:lpstr>Draw</vt:lpstr>
      <vt:lpstr>텍스처 매핑</vt:lpstr>
      <vt:lpstr>조명</vt:lpstr>
      <vt:lpstr>카메라 워크(1인칭&lt;-&gt;3인칭)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박주용 Portfolio</dc:title>
  <dc:creator>박주용(2017180012)</dc:creator>
  <cp:lastModifiedBy>박주용(2017180012)</cp:lastModifiedBy>
  <cp:revision>3</cp:revision>
  <dcterms:created xsi:type="dcterms:W3CDTF">2022-05-20T17:31:12Z</dcterms:created>
  <dcterms:modified xsi:type="dcterms:W3CDTF">2022-05-25T23:24:51Z</dcterms:modified>
</cp:coreProperties>
</file>