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5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86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9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83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58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1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2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2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3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4B8-DC38-473E-AC7C-EA03AACD4AE9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46AA2-5480-481D-BC9D-B632B06F3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40E45-EE05-4432-A5C2-3A2590770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최종발표</a:t>
            </a:r>
            <a:br>
              <a:rPr lang="en-US" altLang="ko-KR" dirty="0"/>
            </a:br>
            <a:r>
              <a:rPr lang="en-US" altLang="ko-KR" dirty="0">
                <a:solidFill>
                  <a:srgbClr val="00B0F0"/>
                </a:solidFill>
              </a:rPr>
              <a:t>Bubble</a:t>
            </a:r>
            <a:r>
              <a:rPr lang="en-US" altLang="ko-KR" dirty="0"/>
              <a:t> Shooting </a:t>
            </a:r>
            <a:r>
              <a:rPr lang="en-US" altLang="ko-KR" dirty="0">
                <a:solidFill>
                  <a:srgbClr val="00B0F0"/>
                </a:solidFill>
              </a:rPr>
              <a:t>Dra</a:t>
            </a:r>
            <a:r>
              <a:rPr lang="en-US" altLang="ko-KR" dirty="0"/>
              <a:t>gons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7DACB-52CC-4585-AA77-C1020BF7E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2017180012</a:t>
            </a:r>
          </a:p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박주용</a:t>
            </a:r>
          </a:p>
        </p:txBody>
      </p:sp>
      <p:pic>
        <p:nvPicPr>
          <p:cNvPr id="7" name="Picture 2" descr="bubble bubbleì ëí ì´ë¯¸ì§ ê²ìê²°ê³¼">
            <a:extLst>
              <a:ext uri="{FF2B5EF4-FFF2-40B4-BE49-F238E27FC236}">
                <a16:creationId xmlns:a16="http://schemas.microsoft.com/office/drawing/2014/main" id="{ED9F9C09-6B93-4579-91F1-E4912697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08" y="3992913"/>
            <a:ext cx="3097212" cy="286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8BFF-2835-4DA2-8329-05110FE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959" y="147413"/>
            <a:ext cx="2791422" cy="729534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진척도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6F151A5-5C03-428E-AB4C-E7FB762FD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930515"/>
              </p:ext>
            </p:extLst>
          </p:nvPr>
        </p:nvGraphicFramePr>
        <p:xfrm>
          <a:off x="418652" y="876947"/>
          <a:ext cx="9540239" cy="5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9">
                  <a:extLst>
                    <a:ext uri="{9D8B030D-6E8A-4147-A177-3AD203B41FA5}">
                      <a16:colId xmlns:a16="http://schemas.microsoft.com/office/drawing/2014/main" val="3393375165"/>
                    </a:ext>
                  </a:extLst>
                </a:gridCol>
                <a:gridCol w="2585905">
                  <a:extLst>
                    <a:ext uri="{9D8B030D-6E8A-4147-A177-3AD203B41FA5}">
                      <a16:colId xmlns:a16="http://schemas.microsoft.com/office/drawing/2014/main" val="2968979817"/>
                    </a:ext>
                  </a:extLst>
                </a:gridCol>
                <a:gridCol w="4614564">
                  <a:extLst>
                    <a:ext uri="{9D8B030D-6E8A-4147-A177-3AD203B41FA5}">
                      <a16:colId xmlns:a16="http://schemas.microsoft.com/office/drawing/2014/main" val="4269092595"/>
                    </a:ext>
                  </a:extLst>
                </a:gridCol>
                <a:gridCol w="998651">
                  <a:extLst>
                    <a:ext uri="{9D8B030D-6E8A-4147-A177-3AD203B41FA5}">
                      <a16:colId xmlns:a16="http://schemas.microsoft.com/office/drawing/2014/main" val="1810401379"/>
                    </a:ext>
                  </a:extLst>
                </a:gridCol>
              </a:tblGrid>
              <a:tr h="361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03668"/>
                  </a:ext>
                </a:extLst>
              </a:tr>
              <a:tr h="402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플랫폼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고정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움직이는 것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3499"/>
                  </a:ext>
                </a:extLst>
              </a:tr>
              <a:tr h="747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상하좌우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대각선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물방울에 갇히면</a:t>
                      </a:r>
                      <a:r>
                        <a:rPr lang="en-US" altLang="ko-KR" dirty="0"/>
                        <a:t> -&gt; </a:t>
                      </a:r>
                      <a:r>
                        <a:rPr lang="ko-KR" altLang="en-US" dirty="0"/>
                        <a:t>공중에 떠다니며 상하좌우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8106"/>
                  </a:ext>
                </a:extLst>
              </a:tr>
              <a:tr h="869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물방울 발사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터뜨리는 소리</a:t>
                      </a:r>
                      <a:r>
                        <a:rPr lang="en-US" altLang="ko-KR" dirty="0"/>
                        <a:t>, BGM, </a:t>
                      </a:r>
                      <a:r>
                        <a:rPr lang="ko-KR" altLang="en-US" dirty="0"/>
                        <a:t>점프 소리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물방울 발사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물방울에 갇힌 플레이어와 상대 플레이어 충돌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 게임 </a:t>
                      </a:r>
                      <a:r>
                        <a:rPr lang="en-US" altLang="ko-KR" dirty="0"/>
                        <a:t>BGM, </a:t>
                      </a:r>
                      <a:r>
                        <a:rPr lang="ko-KR" altLang="en-US" dirty="0"/>
                        <a:t>타이틀 화면 </a:t>
                      </a:r>
                      <a:r>
                        <a:rPr lang="en-US" altLang="ko-KR" dirty="0"/>
                        <a:t>BGM, </a:t>
                      </a:r>
                      <a:r>
                        <a:rPr lang="ko-KR" altLang="en-US" dirty="0"/>
                        <a:t>승리 화면 </a:t>
                      </a:r>
                      <a:r>
                        <a:rPr lang="en-US" altLang="ko-KR" dirty="0"/>
                        <a:t>BGM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74258"/>
                  </a:ext>
                </a:extLst>
              </a:tr>
              <a:tr h="8695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물방울 발사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걷기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갇힘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 터짐 등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 있는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뛰는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물방울에 갇힌 상태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승리 </a:t>
                      </a:r>
                      <a:r>
                        <a:rPr lang="en-US" altLang="ko-KR" dirty="0"/>
                        <a:t>ceremony, </a:t>
                      </a:r>
                      <a:r>
                        <a:rPr lang="ko-KR" altLang="en-US" dirty="0"/>
                        <a:t>패배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100%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 </a:t>
                      </a:r>
                      <a:r>
                        <a:rPr lang="el-GR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57752"/>
                  </a:ext>
                </a:extLst>
              </a:tr>
              <a:tr h="19129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상대 플레이어 피격 시 물방울에 가둠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물방울에 갇힌 플레이어와 충돌 시 물방울이 터지며 승패가 나뉨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타이머 기능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플레이어 물방울에 맞을 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플레이어 물방울에 갇힘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물방울에 갇힌 플레이어와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상대 플레이어 충돌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</a:t>
                      </a:r>
                      <a:r>
                        <a:rPr lang="ko-KR" altLang="en-US" dirty="0"/>
                        <a:t> 승패 갈림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물방울에 갇히는 동안 타이머 작동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타이머 시간 초과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물방울에서 빠져나옴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E0E1-35DB-467B-8FA5-ED4A53E4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r>
              <a:rPr lang="ko-KR" altLang="en-US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3AA6A-EEB6-4B0C-9528-9CC5483F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9" y="1270000"/>
            <a:ext cx="11163248" cy="3551143"/>
          </a:xfrm>
          <a:prstGeom prst="rect">
            <a:avLst/>
          </a:prstGeom>
        </p:spPr>
      </p:pic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FEAFC3DF-8E20-44C9-8EE3-F0161992C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72230"/>
              </p:ext>
            </p:extLst>
          </p:nvPr>
        </p:nvGraphicFramePr>
        <p:xfrm>
          <a:off x="1511052" y="2407920"/>
          <a:ext cx="5932286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6143">
                  <a:extLst>
                    <a:ext uri="{9D8B030D-6E8A-4147-A177-3AD203B41FA5}">
                      <a16:colId xmlns:a16="http://schemas.microsoft.com/office/drawing/2014/main" val="3799390963"/>
                    </a:ext>
                  </a:extLst>
                </a:gridCol>
                <a:gridCol w="2966143">
                  <a:extLst>
                    <a:ext uri="{9D8B030D-6E8A-4147-A177-3AD203B41FA5}">
                      <a16:colId xmlns:a16="http://schemas.microsoft.com/office/drawing/2014/main" val="162601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4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4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6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1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30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68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총합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2633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263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패싯</vt:lpstr>
      <vt:lpstr>2D 게임 프로그래밍 최종발표 Bubble Shooting Dragons</vt:lpstr>
      <vt:lpstr>개발 진척도</vt:lpstr>
      <vt:lpstr>Git 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최종발표 Bubble Shooting Dragons</dc:title>
  <dc:creator>박 주용</dc:creator>
  <cp:lastModifiedBy>박 주용</cp:lastModifiedBy>
  <cp:revision>4</cp:revision>
  <dcterms:created xsi:type="dcterms:W3CDTF">2019-12-11T12:47:03Z</dcterms:created>
  <dcterms:modified xsi:type="dcterms:W3CDTF">2019-12-12T06:36:31Z</dcterms:modified>
</cp:coreProperties>
</file>