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0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93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7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E4D3-E6B5-4D93-8A30-4F1D040E7371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E81467-D3D0-44CF-9FB6-844F719E5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5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AF30C-E3C9-47B5-8F61-3539B3462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07841"/>
            <a:ext cx="7766936" cy="1646302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게임프로그래밍 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차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55B72-6947-4E54-BD11-20982BC4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95" y="4098458"/>
            <a:ext cx="8198908" cy="1940392"/>
          </a:xfrm>
        </p:spPr>
        <p:txBody>
          <a:bodyPr>
            <a:normAutofit/>
          </a:bodyPr>
          <a:lstStyle/>
          <a:p>
            <a:r>
              <a:rPr lang="en-US" altLang="ko-KR" sz="2800"/>
              <a:t>2017180012</a:t>
            </a:r>
          </a:p>
          <a:p>
            <a:r>
              <a:rPr lang="ko-KR" altLang="en-US" sz="2800"/>
              <a:t>게임공학과</a:t>
            </a:r>
            <a:endParaRPr lang="en-US" altLang="ko-KR" sz="2800"/>
          </a:p>
          <a:p>
            <a:r>
              <a:rPr lang="ko-KR" altLang="en-US" sz="2800"/>
              <a:t>박주용</a:t>
            </a:r>
            <a:endParaRPr lang="ko-KR" altLang="en-US" sz="2800" dirty="0"/>
          </a:p>
        </p:txBody>
      </p:sp>
      <p:pic>
        <p:nvPicPr>
          <p:cNvPr id="8" name="Picture 2" descr="bubble bubbleì ëí ì´ë¯¸ì§ ê²ìê²°ê³¼">
            <a:extLst>
              <a:ext uri="{FF2B5EF4-FFF2-40B4-BE49-F238E27FC236}">
                <a16:creationId xmlns:a16="http://schemas.microsoft.com/office/drawing/2014/main" id="{0836FFBF-CDB9-404C-849F-BBF95A863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90" y="3173763"/>
            <a:ext cx="3097212" cy="286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0DCE-FAC1-45AE-9B8C-9DF9A86E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25E1B-F115-4AC0-B2F7-D179AC5A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017"/>
            <a:ext cx="8596668" cy="454234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맞추고</a:t>
            </a:r>
            <a:r>
              <a:rPr lang="en-US" altLang="ko-KR" sz="4000" dirty="0"/>
              <a:t>! </a:t>
            </a:r>
          </a:p>
          <a:p>
            <a:endParaRPr lang="en-US" altLang="ko-KR" sz="4800" dirty="0"/>
          </a:p>
          <a:p>
            <a:r>
              <a:rPr lang="ko-KR" altLang="en-US" sz="4000" dirty="0"/>
              <a:t>쫓아가서</a:t>
            </a:r>
            <a:r>
              <a:rPr lang="en-US" altLang="ko-KR" sz="4000" dirty="0"/>
              <a:t>!</a:t>
            </a:r>
          </a:p>
          <a:p>
            <a:endParaRPr lang="en-US" altLang="ko-KR" sz="2800" dirty="0"/>
          </a:p>
          <a:p>
            <a:r>
              <a:rPr lang="ko-KR" altLang="en-US" sz="4000" dirty="0"/>
              <a:t>터뜨려라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CCA18A-0D6D-40FC-878E-B2F3405A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2" y="2505492"/>
            <a:ext cx="704850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15B7FF-4E53-41E8-BF99-71A1D10E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51" y="2421031"/>
            <a:ext cx="571500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B1E8DD-4DAA-443F-91D5-F8F46F04C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79" y="2644588"/>
            <a:ext cx="46672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C1BE37-045B-4D39-B682-02675A0F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915" y="2662374"/>
            <a:ext cx="466725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63B3AB-9A3F-4F4E-85CA-3273782A8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662374"/>
            <a:ext cx="1076325" cy="9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8DBCEF-BB49-465F-85C3-8E878E022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420" y="3555483"/>
            <a:ext cx="571500" cy="70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4CF079-6E16-42E6-AFBE-5473A9FBE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086" y="5057775"/>
            <a:ext cx="1409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0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6765-7F07-4543-BAC4-6730F6ED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E66C18-432F-4274-BF81-C6252EE88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35034"/>
              </p:ext>
            </p:extLst>
          </p:nvPr>
        </p:nvGraphicFramePr>
        <p:xfrm>
          <a:off x="1594560" y="1610659"/>
          <a:ext cx="7679442" cy="41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016">
                  <a:extLst>
                    <a:ext uri="{9D8B030D-6E8A-4147-A177-3AD203B41FA5}">
                      <a16:colId xmlns:a16="http://schemas.microsoft.com/office/drawing/2014/main" val="3393375165"/>
                    </a:ext>
                  </a:extLst>
                </a:gridCol>
                <a:gridCol w="5488426">
                  <a:extLst>
                    <a:ext uri="{9D8B030D-6E8A-4147-A177-3AD203B41FA5}">
                      <a16:colId xmlns:a16="http://schemas.microsoft.com/office/drawing/2014/main" val="2968979817"/>
                    </a:ext>
                  </a:extLst>
                </a:gridCol>
              </a:tblGrid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03668"/>
                  </a:ext>
                </a:extLst>
              </a:tr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3499"/>
                  </a:ext>
                </a:extLst>
              </a:tr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물방울에 갇힐 시</a:t>
                      </a:r>
                      <a:r>
                        <a:rPr lang="en-US" altLang="ko-KR" dirty="0"/>
                        <a:t>)- </a:t>
                      </a:r>
                      <a:r>
                        <a:rPr lang="ko-KR" altLang="en-US" dirty="0"/>
                        <a:t>상하좌우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8106"/>
                  </a:ext>
                </a:extLst>
              </a:tr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물방울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배경음악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74258"/>
                  </a:ext>
                </a:extLst>
              </a:tr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 있는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공격할 때 모션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57752"/>
                  </a:ext>
                </a:extLst>
              </a:tr>
              <a:tr h="575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물방울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캐릭터 간의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캐릭터 상태 변화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물방울에 갇힌 캐릭터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캐릭터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 승패 갈림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D0D7-1A0A-4924-9528-88A17DF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757" y="582706"/>
            <a:ext cx="2281019" cy="73510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8E957B-D167-4ADF-8A28-3544D2D71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01822"/>
              </p:ext>
            </p:extLst>
          </p:nvPr>
        </p:nvGraphicFramePr>
        <p:xfrm>
          <a:off x="327709" y="690282"/>
          <a:ext cx="9386048" cy="60507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8056">
                  <a:extLst>
                    <a:ext uri="{9D8B030D-6E8A-4147-A177-3AD203B41FA5}">
                      <a16:colId xmlns:a16="http://schemas.microsoft.com/office/drawing/2014/main" val="2563786600"/>
                    </a:ext>
                  </a:extLst>
                </a:gridCol>
                <a:gridCol w="869576">
                  <a:extLst>
                    <a:ext uri="{9D8B030D-6E8A-4147-A177-3AD203B41FA5}">
                      <a16:colId xmlns:a16="http://schemas.microsoft.com/office/drawing/2014/main" val="3190158292"/>
                    </a:ext>
                  </a:extLst>
                </a:gridCol>
                <a:gridCol w="7768416">
                  <a:extLst>
                    <a:ext uri="{9D8B030D-6E8A-4147-A177-3AD203B41FA5}">
                      <a16:colId xmlns:a16="http://schemas.microsoft.com/office/drawing/2014/main" val="2014635493"/>
                    </a:ext>
                  </a:extLst>
                </a:gridCol>
              </a:tblGrid>
              <a:tr h="35365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(10/4~)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79094"/>
                  </a:ext>
                </a:extLst>
              </a:tr>
              <a:tr h="35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(95%)</a:t>
                      </a:r>
                      <a:r>
                        <a:rPr lang="ko-KR" altLang="en-US" sz="1600" b="0" dirty="0"/>
                        <a:t>배경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캐릭터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물방울 등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59597"/>
                  </a:ext>
                </a:extLst>
              </a:tr>
              <a:tr h="50658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UI </a:t>
                      </a:r>
                      <a:r>
                        <a:rPr lang="ko-KR" altLang="en-US" sz="1400" b="0" dirty="0"/>
                        <a:t>디자인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사운드 수집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키보드 조작키 결정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91819"/>
                  </a:ext>
                </a:extLst>
              </a:tr>
              <a:tr h="35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귀여운 테마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그림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사운드</a:t>
                      </a:r>
                      <a:r>
                        <a:rPr lang="en-US" altLang="ko-KR" sz="1400" dirty="0"/>
                        <a:t>), 1P(</a:t>
                      </a:r>
                      <a:r>
                        <a:rPr lang="ko-KR" altLang="en-US" sz="1400" dirty="0"/>
                        <a:t>방향키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오른쪽 </a:t>
                      </a:r>
                      <a:r>
                        <a:rPr lang="en-US" altLang="ko-KR" sz="1400" dirty="0"/>
                        <a:t>shift), 2P(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왼쪽 </a:t>
                      </a:r>
                      <a:r>
                        <a:rPr lang="en-US" altLang="ko-KR" sz="1400" dirty="0"/>
                        <a:t>shift)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16408"/>
                  </a:ext>
                </a:extLst>
              </a:tr>
              <a:tr h="35865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78108"/>
                  </a:ext>
                </a:extLst>
              </a:tr>
              <a:tr h="35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(100%)</a:t>
                      </a:r>
                      <a:r>
                        <a:rPr lang="ko-KR" altLang="en-US" sz="1600" dirty="0"/>
                        <a:t>좌우이동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74908"/>
                  </a:ext>
                </a:extLst>
              </a:tr>
              <a:tr h="374464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상태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2028"/>
                  </a:ext>
                </a:extLst>
              </a:tr>
              <a:tr h="35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(80%)</a:t>
                      </a:r>
                      <a:r>
                        <a:rPr lang="ko-KR" altLang="en-US" sz="1600" dirty="0"/>
                        <a:t>게임 프레임 워크 전체 수정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캐릭터를 각각의 상태로 구분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캐릭터 움직임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76703"/>
                  </a:ext>
                </a:extLst>
              </a:tr>
              <a:tr h="386757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5,6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맵 디자인 및 중간 점검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프레임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87916"/>
                  </a:ext>
                </a:extLst>
              </a:tr>
              <a:tr h="35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(40%)</a:t>
                      </a:r>
                      <a:r>
                        <a:rPr lang="ko-KR" altLang="en-US" sz="1600" dirty="0"/>
                        <a:t>캐릭터 물방울 발사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 및 수정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중간 점검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프레임 보완과 맵 디자인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시도 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47535"/>
                  </a:ext>
                </a:extLst>
              </a:tr>
              <a:tr h="6736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7,8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Platform</a:t>
                      </a:r>
                      <a:r>
                        <a:rPr lang="ko-KR" altLang="en-US" sz="1400" dirty="0"/>
                        <a:t> 만들기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캐릭터와 물방울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캐릭터와 </a:t>
                      </a:r>
                      <a:r>
                        <a:rPr lang="en-US" altLang="ko-KR" sz="1400" dirty="0"/>
                        <a:t>platform), </a:t>
                      </a:r>
                      <a:r>
                        <a:rPr lang="ko-KR" altLang="en-US" sz="1400" dirty="0"/>
                        <a:t>캐릭터 상태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물방울에 갇혔을 때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사운드 넣기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3064"/>
                  </a:ext>
                </a:extLst>
              </a:tr>
              <a:tr h="5802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9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시작화면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끝나는 화면 추가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피드백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53336"/>
                  </a:ext>
                </a:extLst>
              </a:tr>
              <a:tr h="707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10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최종점검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보완 및 추가</a:t>
                      </a:r>
                      <a:r>
                        <a:rPr lang="en-US" altLang="ko-KR" sz="1400" dirty="0"/>
                        <a:t>), UI</a:t>
                      </a:r>
                      <a:r>
                        <a:rPr lang="ko-KR" altLang="en-US" sz="1400" dirty="0"/>
                        <a:t>점검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폰트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사운드 수정 등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3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14754-FF0F-46A0-9C19-E40A2A25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A7C46-50F0-4566-9786-CDF67843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4" y="1270000"/>
            <a:ext cx="8036068" cy="50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168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2335</TotalTime>
  <Words>262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2D 게임프로그래밍  2차 발표</vt:lpstr>
      <vt:lpstr>게임 컨셉</vt:lpstr>
      <vt:lpstr>개발 범위</vt:lpstr>
      <vt:lpstr>개발 상황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2차 발표</dc:title>
  <dc:creator>박 주용</dc:creator>
  <cp:lastModifiedBy>박 주용</cp:lastModifiedBy>
  <cp:revision>14</cp:revision>
  <dcterms:created xsi:type="dcterms:W3CDTF">2019-10-29T16:15:40Z</dcterms:created>
  <dcterms:modified xsi:type="dcterms:W3CDTF">2019-10-31T07:16:25Z</dcterms:modified>
</cp:coreProperties>
</file>