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50F0-864E-45F8-933D-B08615350999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6147-1F9F-4377-B15D-7C39617AD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10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50F0-864E-45F8-933D-B08615350999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6147-1F9F-4377-B15D-7C39617AD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37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50F0-864E-45F8-933D-B08615350999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6147-1F9F-4377-B15D-7C39617AD8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3762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50F0-864E-45F8-933D-B08615350999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6147-1F9F-4377-B15D-7C39617AD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201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50F0-864E-45F8-933D-B08615350999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6147-1F9F-4377-B15D-7C39617AD8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7274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50F0-864E-45F8-933D-B08615350999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6147-1F9F-4377-B15D-7C39617AD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289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50F0-864E-45F8-933D-B08615350999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6147-1F9F-4377-B15D-7C39617AD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552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50F0-864E-45F8-933D-B08615350999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6147-1F9F-4377-B15D-7C39617AD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24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50F0-864E-45F8-933D-B08615350999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6147-1F9F-4377-B15D-7C39617AD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88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50F0-864E-45F8-933D-B08615350999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6147-1F9F-4377-B15D-7C39617AD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63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50F0-864E-45F8-933D-B08615350999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6147-1F9F-4377-B15D-7C39617AD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4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50F0-864E-45F8-933D-B08615350999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6147-1F9F-4377-B15D-7C39617AD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96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50F0-864E-45F8-933D-B08615350999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6147-1F9F-4377-B15D-7C39617AD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13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50F0-864E-45F8-933D-B08615350999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6147-1F9F-4377-B15D-7C39617AD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72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50F0-864E-45F8-933D-B08615350999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6147-1F9F-4377-B15D-7C39617AD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66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50F0-864E-45F8-933D-B08615350999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6147-1F9F-4377-B15D-7C39617AD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66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450F0-864E-45F8-933D-B08615350999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3EA6147-1F9F-4377-B15D-7C39617AD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835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F685F-ABA3-4722-A833-5D9FADDA4F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 프로그래밍</a:t>
            </a:r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 dirty="0"/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F999FA-4C4A-4591-8033-8523FDACB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2017180012</a:t>
            </a:r>
          </a:p>
          <a:p>
            <a:r>
              <a:rPr lang="ko-KR" altLang="en-US" dirty="0"/>
              <a:t>게임공학과</a:t>
            </a:r>
            <a:endParaRPr lang="en-US" altLang="ko-KR" dirty="0"/>
          </a:p>
          <a:p>
            <a:r>
              <a:rPr lang="ko-KR" altLang="en-US" dirty="0"/>
              <a:t>박주용</a:t>
            </a:r>
          </a:p>
        </p:txBody>
      </p:sp>
      <p:pic>
        <p:nvPicPr>
          <p:cNvPr id="4" name="Picture 2" descr="bubble bubbleì ëí ì´ë¯¸ì§ ê²ìê²°ê³¼">
            <a:extLst>
              <a:ext uri="{FF2B5EF4-FFF2-40B4-BE49-F238E27FC236}">
                <a16:creationId xmlns:a16="http://schemas.microsoft.com/office/drawing/2014/main" id="{8C904BA7-1111-42DA-8126-EE36B547E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690" y="3173763"/>
            <a:ext cx="3097212" cy="286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21872-406A-4148-A79B-065E70640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0" y="417270"/>
            <a:ext cx="2575560" cy="653507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개발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진척도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ADFA120-8C48-411D-BF77-68DE3D84FE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996198"/>
              </p:ext>
            </p:extLst>
          </p:nvPr>
        </p:nvGraphicFramePr>
        <p:xfrm>
          <a:off x="320041" y="1070777"/>
          <a:ext cx="9540239" cy="5630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119">
                  <a:extLst>
                    <a:ext uri="{9D8B030D-6E8A-4147-A177-3AD203B41FA5}">
                      <a16:colId xmlns:a16="http://schemas.microsoft.com/office/drawing/2014/main" val="3393375165"/>
                    </a:ext>
                  </a:extLst>
                </a:gridCol>
                <a:gridCol w="2585905">
                  <a:extLst>
                    <a:ext uri="{9D8B030D-6E8A-4147-A177-3AD203B41FA5}">
                      <a16:colId xmlns:a16="http://schemas.microsoft.com/office/drawing/2014/main" val="2968979817"/>
                    </a:ext>
                  </a:extLst>
                </a:gridCol>
                <a:gridCol w="4614564">
                  <a:extLst>
                    <a:ext uri="{9D8B030D-6E8A-4147-A177-3AD203B41FA5}">
                      <a16:colId xmlns:a16="http://schemas.microsoft.com/office/drawing/2014/main" val="4269092595"/>
                    </a:ext>
                  </a:extLst>
                </a:gridCol>
                <a:gridCol w="998651">
                  <a:extLst>
                    <a:ext uri="{9D8B030D-6E8A-4147-A177-3AD203B41FA5}">
                      <a16:colId xmlns:a16="http://schemas.microsoft.com/office/drawing/2014/main" val="1810401379"/>
                    </a:ext>
                  </a:extLst>
                </a:gridCol>
              </a:tblGrid>
              <a:tr h="3618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발표 목표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실제 개발 완료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진척도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803668"/>
                  </a:ext>
                </a:extLst>
              </a:tr>
              <a:tr h="402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배경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플랫폼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고정 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움직이는 것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743499"/>
                  </a:ext>
                </a:extLst>
              </a:tr>
              <a:tr h="7476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컨트롤러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상하좌우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대각선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물방울 공격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좌우이동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물방울 공격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물방울에 갇힐 시</a:t>
                      </a:r>
                      <a:r>
                        <a:rPr lang="en-US" altLang="ko-KR" dirty="0"/>
                        <a:t>)- </a:t>
                      </a:r>
                      <a:r>
                        <a:rPr lang="ko-KR" altLang="en-US" dirty="0"/>
                        <a:t>상하좌우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698106"/>
                  </a:ext>
                </a:extLst>
              </a:tr>
              <a:tr h="8695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물방울 발사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소리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물방울 터뜨리는 소리</a:t>
                      </a:r>
                      <a:r>
                        <a:rPr lang="en-US" altLang="ko-KR" dirty="0"/>
                        <a:t>, BGM, </a:t>
                      </a:r>
                      <a:r>
                        <a:rPr lang="ko-KR" altLang="en-US" dirty="0"/>
                        <a:t>점프 소리 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아직 구현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74258"/>
                  </a:ext>
                </a:extLst>
              </a:tr>
              <a:tr h="8695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물방울 발사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걷기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물방울 갇힘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물방울 터짐 등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서 있는 모션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뛰는 모션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공격 모션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물방울에 갇힌 상태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승리 </a:t>
                      </a:r>
                      <a:r>
                        <a:rPr lang="en-US" altLang="ko-KR" dirty="0"/>
                        <a:t>ceremony, </a:t>
                      </a:r>
                      <a:r>
                        <a:rPr lang="ko-KR" altLang="en-US" dirty="0"/>
                        <a:t>패배 모션</a:t>
                      </a:r>
                      <a:r>
                        <a:rPr lang="en-US" altLang="ko-KR" dirty="0"/>
                        <a:t>,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100%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+ </a:t>
                      </a:r>
                      <a:r>
                        <a:rPr lang="el-GR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57752"/>
                  </a:ext>
                </a:extLst>
              </a:tr>
              <a:tr h="19129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상대 플레이어 피격 시 물방울에 가둠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물방울에 갇힌 플레이어와 충돌 시 물방울이 터지며 승패가 나뉨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타이머 기능</a:t>
                      </a:r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플레이어 물방울에 맞을 시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플레이어 물방울에 갇힘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물방울에 갇힌 플레이어와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상대 플레이어 충돌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-&gt;</a:t>
                      </a:r>
                      <a:r>
                        <a:rPr lang="ko-KR" altLang="en-US" dirty="0"/>
                        <a:t> 승패 갈림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물방울에 갇히는 동안 타이머 작동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타이머 시간 초과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-&gt; </a:t>
                      </a:r>
                      <a:r>
                        <a:rPr lang="ko-KR" altLang="en-US" dirty="0">
                          <a:sym typeface="Wingdings" panose="05000000000000000000" pitchFamily="2" charset="2"/>
                        </a:rPr>
                        <a:t>물방울에서 빠져나옴</a:t>
                      </a:r>
                      <a:endParaRPr lang="en-US" altLang="ko-KR" dirty="0"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22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563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EC8FB-84CA-4280-A85A-F4DCF2CB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Commit</a:t>
            </a:r>
            <a:r>
              <a:rPr lang="ko-KR" altLang="en-US" dirty="0"/>
              <a:t> 통계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CC8EB5-5DAD-4733-8A06-806643AFB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6619538" cy="468884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6756C8D-0701-4164-B569-D698DA187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398474"/>
              </p:ext>
            </p:extLst>
          </p:nvPr>
        </p:nvGraphicFramePr>
        <p:xfrm>
          <a:off x="7296872" y="1270000"/>
          <a:ext cx="3951214" cy="4688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75607">
                  <a:extLst>
                    <a:ext uri="{9D8B030D-6E8A-4147-A177-3AD203B41FA5}">
                      <a16:colId xmlns:a16="http://schemas.microsoft.com/office/drawing/2014/main" val="1697705200"/>
                    </a:ext>
                  </a:extLst>
                </a:gridCol>
                <a:gridCol w="1975607">
                  <a:extLst>
                    <a:ext uri="{9D8B030D-6E8A-4147-A177-3AD203B41FA5}">
                      <a16:colId xmlns:a16="http://schemas.microsoft.com/office/drawing/2014/main" val="620591244"/>
                    </a:ext>
                  </a:extLst>
                </a:gridCol>
              </a:tblGrid>
              <a:tr h="46888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528352"/>
                  </a:ext>
                </a:extLst>
              </a:tr>
              <a:tr h="46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718485"/>
                  </a:ext>
                </a:extLst>
              </a:tr>
              <a:tr h="46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595226"/>
                  </a:ext>
                </a:extLst>
              </a:tr>
              <a:tr h="46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687376"/>
                  </a:ext>
                </a:extLst>
              </a:tr>
              <a:tr h="46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278811"/>
                  </a:ext>
                </a:extLst>
              </a:tr>
              <a:tr h="46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402336"/>
                  </a:ext>
                </a:extLst>
              </a:tr>
              <a:tr h="46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669824"/>
                  </a:ext>
                </a:extLst>
              </a:tr>
              <a:tr h="46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463476"/>
                  </a:ext>
                </a:extLst>
              </a:tr>
              <a:tr h="46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973426"/>
                  </a:ext>
                </a:extLst>
              </a:tr>
              <a:tr h="4688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합계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84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506951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1403</TotalTime>
  <Words>210</Words>
  <Application>Microsoft Office PowerPoint</Application>
  <PresentationFormat>와이드스크린</PresentationFormat>
  <Paragraphs>59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Arial</vt:lpstr>
      <vt:lpstr>Trebuchet MS</vt:lpstr>
      <vt:lpstr>Wingdings</vt:lpstr>
      <vt:lpstr>Wingdings 3</vt:lpstr>
      <vt:lpstr>패싯</vt:lpstr>
      <vt:lpstr>2D 게임 프로그래밍 3차 발표</vt:lpstr>
      <vt:lpstr>개발 진척도</vt:lpstr>
      <vt:lpstr>Git Commit 통계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 3차 발표</dc:title>
  <dc:creator>박 주용</dc:creator>
  <cp:lastModifiedBy>박 주용</cp:lastModifiedBy>
  <cp:revision>9</cp:revision>
  <dcterms:created xsi:type="dcterms:W3CDTF">2019-11-22T18:33:26Z</dcterms:created>
  <dcterms:modified xsi:type="dcterms:W3CDTF">2019-11-23T17:56:50Z</dcterms:modified>
</cp:coreProperties>
</file>