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3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2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4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53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6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3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4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6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9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별, 하늘, 비이(가) 표시된 사진&#10;&#10;자동 생성된 설명">
            <a:extLst>
              <a:ext uri="{FF2B5EF4-FFF2-40B4-BE49-F238E27FC236}">
                <a16:creationId xmlns:a16="http://schemas.microsoft.com/office/drawing/2014/main" id="{27D4D316-7C35-482B-9875-06DB8266C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0DEA33-D953-4409-8797-1C8C4C21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ko-KR" altLang="en-US" sz="4800"/>
              <a:t>컴퓨터 그래픽스</a:t>
            </a:r>
            <a:br>
              <a:rPr lang="en-US" altLang="ko-KR" sz="4800"/>
            </a:br>
            <a:r>
              <a:rPr lang="ko-KR" altLang="en-US" sz="4800"/>
              <a:t>텀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8C2B1-75DA-460D-80FF-305B59ED8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500" b="1" dirty="0">
                <a:solidFill>
                  <a:srgbClr val="593C8A"/>
                </a:solidFill>
              </a:rPr>
              <a:t>2017180012</a:t>
            </a:r>
          </a:p>
          <a:p>
            <a:pPr>
              <a:lnSpc>
                <a:spcPct val="100000"/>
              </a:lnSpc>
            </a:pPr>
            <a:r>
              <a:rPr lang="ko-KR" altLang="en-US" sz="1500" b="1" dirty="0">
                <a:solidFill>
                  <a:srgbClr val="593C8A"/>
                </a:solidFill>
              </a:rPr>
              <a:t>게임공학과</a:t>
            </a:r>
            <a:endParaRPr lang="en-US" altLang="ko-KR" sz="1500" b="1" dirty="0">
              <a:solidFill>
                <a:srgbClr val="593C8A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500" b="1" dirty="0">
                <a:solidFill>
                  <a:srgbClr val="593C8A"/>
                </a:solidFill>
              </a:rPr>
              <a:t>박주용</a:t>
            </a:r>
          </a:p>
        </p:txBody>
      </p:sp>
    </p:spTree>
    <p:extLst>
      <p:ext uri="{BB962C8B-B14F-4D97-AF65-F5344CB8AC3E}">
        <p14:creationId xmlns:p14="http://schemas.microsoft.com/office/powerpoint/2010/main" val="36629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0E434-D7FA-4E48-A46A-5209446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게임</a:t>
            </a:r>
          </a:p>
        </p:txBody>
      </p:sp>
      <p:pic>
        <p:nvPicPr>
          <p:cNvPr id="4" name="그림 3" descr="게임 스카이로드에 대한 이미지 검색결과">
            <a:extLst>
              <a:ext uri="{FF2B5EF4-FFF2-40B4-BE49-F238E27FC236}">
                <a16:creationId xmlns:a16="http://schemas.microsoft.com/office/drawing/2014/main" id="{E7D2FA6E-7C61-4693-892F-9280EC9D3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" y="2241625"/>
            <a:ext cx="4913630" cy="300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소닉 매니아 보너스 스테이지에 대한 이미지 검색결과">
            <a:extLst>
              <a:ext uri="{FF2B5EF4-FFF2-40B4-BE49-F238E27FC236}">
                <a16:creationId xmlns:a16="http://schemas.microsoft.com/office/drawing/2014/main" id="{FB2CAF3A-4E04-40A5-854B-44B89A51C8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17" y="2241551"/>
            <a:ext cx="4987808" cy="3002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7C0E2-35A4-4017-B867-FB41D2630DD7}"/>
              </a:ext>
            </a:extLst>
          </p:cNvPr>
          <p:cNvSpPr txBox="1"/>
          <p:nvPr/>
        </p:nvSpPr>
        <p:spPr>
          <a:xfrm>
            <a:off x="2238375" y="561848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스카이 로드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7D3A0-06E6-45EC-8843-29E44AECB4AB}"/>
              </a:ext>
            </a:extLst>
          </p:cNvPr>
          <p:cNvSpPr txBox="1"/>
          <p:nvPr/>
        </p:nvSpPr>
        <p:spPr>
          <a:xfrm>
            <a:off x="7734300" y="561848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소닉</a:t>
            </a:r>
            <a:r>
              <a:rPr lang="en-US" altLang="ko-KR" dirty="0"/>
              <a:t>- </a:t>
            </a:r>
            <a:r>
              <a:rPr lang="ko-KR" altLang="en-US" dirty="0"/>
              <a:t>보너스 스테이지</a:t>
            </a:r>
          </a:p>
        </p:txBody>
      </p:sp>
    </p:spTree>
    <p:extLst>
      <p:ext uri="{BB962C8B-B14F-4D97-AF65-F5344CB8AC3E}">
        <p14:creationId xmlns:p14="http://schemas.microsoft.com/office/powerpoint/2010/main" val="7340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82C0-2C7C-4703-B695-BA8B6A00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DAFC7-F945-464C-9936-B4A14E65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조명</a:t>
            </a:r>
            <a:r>
              <a:rPr lang="ko-KR" altLang="en-US" dirty="0">
                <a:effectLst/>
              </a:rPr>
              <a:t>이 </a:t>
            </a:r>
            <a:r>
              <a:rPr lang="en-US" altLang="ko-KR" dirty="0">
                <a:effectLst/>
              </a:rPr>
              <a:t>z</a:t>
            </a:r>
            <a:r>
              <a:rPr lang="ko-KR" altLang="ko-KR" dirty="0">
                <a:effectLst/>
              </a:rPr>
              <a:t>축을 기준으로 회전하여 화면이 어두워졌다 밝아졌다 반복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1</a:t>
            </a:r>
            <a:r>
              <a:rPr lang="ko-KR" altLang="ko-KR" dirty="0">
                <a:effectLst/>
              </a:rPr>
              <a:t>인칭 </a:t>
            </a:r>
            <a:r>
              <a:rPr lang="en-US" altLang="ko-KR" dirty="0">
                <a:effectLst/>
              </a:rPr>
              <a:t>&lt;-&gt; 3</a:t>
            </a:r>
            <a:r>
              <a:rPr lang="ko-KR" altLang="ko-KR" dirty="0">
                <a:effectLst/>
              </a:rPr>
              <a:t>인칭 시점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전환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장애물 </a:t>
            </a:r>
            <a:r>
              <a:rPr lang="en-US" altLang="ko-KR" dirty="0">
                <a:effectLst/>
              </a:rPr>
              <a:t>(3</a:t>
            </a:r>
            <a:r>
              <a:rPr lang="ko-KR" altLang="en-US" dirty="0">
                <a:effectLst/>
              </a:rPr>
              <a:t>종류</a:t>
            </a:r>
            <a:r>
              <a:rPr lang="en-US" altLang="ko-KR" dirty="0">
                <a:effectLst/>
              </a:rPr>
              <a:t>): </a:t>
            </a:r>
            <a:r>
              <a:rPr lang="ko-KR" altLang="en-US" dirty="0">
                <a:effectLst/>
              </a:rPr>
              <a:t>기본 장애물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링 모양 장애물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열렸다 닫혔다 장애물</a:t>
            </a:r>
            <a:endParaRPr lang="en-US" altLang="ko-KR" dirty="0">
              <a:effectLst/>
            </a:endParaRPr>
          </a:p>
          <a:p>
            <a:r>
              <a:rPr lang="ko-KR" altLang="ko-KR" dirty="0">
                <a:effectLst/>
              </a:rPr>
              <a:t>플레이 중간에 일시적으로 눈이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내리고</a:t>
            </a:r>
            <a:r>
              <a:rPr lang="ko-KR" altLang="ko-KR" dirty="0">
                <a:effectLst/>
              </a:rPr>
              <a:t> 그 때는 플레이</a:t>
            </a:r>
            <a:r>
              <a:rPr lang="ko-KR" altLang="en-US" dirty="0">
                <a:effectLst/>
              </a:rPr>
              <a:t>어</a:t>
            </a:r>
            <a:r>
              <a:rPr lang="ko-KR" altLang="ko-KR" dirty="0">
                <a:effectLst/>
              </a:rPr>
              <a:t> 캐릭터를 조종할 때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마찰력이 사라져 쭉쭉 미끄러짐</a:t>
            </a:r>
            <a:r>
              <a:rPr lang="en-US" altLang="ko-KR" dirty="0">
                <a:effectLst/>
              </a:rPr>
              <a:t>.</a:t>
            </a:r>
            <a:endParaRPr lang="ko-KR" altLang="ko-KR" dirty="0">
              <a:effectLst/>
            </a:endParaRPr>
          </a:p>
          <a:p>
            <a:r>
              <a:rPr lang="ko-KR" altLang="en-US" dirty="0">
                <a:effectLst/>
              </a:rPr>
              <a:t>좌 상단 목숨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우 상단 스코어 구현</a:t>
            </a:r>
            <a:endParaRPr lang="en-US" altLang="ko-KR" dirty="0">
              <a:effectLst/>
            </a:endParaRPr>
          </a:p>
          <a:p>
            <a:pPr marL="36900" indent="0">
              <a:buNone/>
            </a:pPr>
            <a:endParaRPr lang="ko-KR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C91F-838D-479C-96F8-25DBA9D7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그래픽스 관련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76580-9180-4992-861B-2D7B7242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r>
              <a:rPr lang="ko-KR" altLang="en-US" dirty="0"/>
              <a:t>텍스처 매핑</a:t>
            </a:r>
            <a:endParaRPr lang="en-US" altLang="ko-KR" dirty="0"/>
          </a:p>
          <a:p>
            <a:r>
              <a:rPr lang="ko-KR" altLang="en-US" dirty="0"/>
              <a:t>조명</a:t>
            </a:r>
            <a:endParaRPr lang="en-US" altLang="ko-KR" dirty="0"/>
          </a:p>
          <a:p>
            <a:r>
              <a:rPr lang="ko-KR" altLang="en-US" dirty="0"/>
              <a:t>카메라 워크</a:t>
            </a:r>
            <a:endParaRPr lang="en-US" altLang="ko-KR" dirty="0"/>
          </a:p>
          <a:p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01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32C0-6455-4B12-A645-B5A3B32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ko-KR" altLang="en-US"/>
              <a:t>스크린 샷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2821CF-C1B1-4444-9D8B-8F790A72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8" y="1710795"/>
            <a:ext cx="5506158" cy="4537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A6EA67-FAE6-44E1-BEAE-6D9041BF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37" y="2124075"/>
            <a:ext cx="5524811" cy="45376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142F8C-43C1-4CCC-8D48-1F71302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741" y="154515"/>
            <a:ext cx="327563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05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Georgia Pro Cond Light</vt:lpstr>
      <vt:lpstr>Speak Pro</vt:lpstr>
      <vt:lpstr>Wingdings 2</vt:lpstr>
      <vt:lpstr>SlateVTI</vt:lpstr>
      <vt:lpstr>컴퓨터 그래픽스 텀 프로젝트 발표</vt:lpstr>
      <vt:lpstr>참고한 게임</vt:lpstr>
      <vt:lpstr>특징</vt:lpstr>
      <vt:lpstr>적용한 그래픽스 관련 내용</vt:lpstr>
      <vt:lpstr>스크린 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텀 프로젝트 발표</dc:title>
  <dc:creator>박 주용</dc:creator>
  <cp:lastModifiedBy>박 주용</cp:lastModifiedBy>
  <cp:revision>4</cp:revision>
  <dcterms:created xsi:type="dcterms:W3CDTF">2019-12-16T11:21:59Z</dcterms:created>
  <dcterms:modified xsi:type="dcterms:W3CDTF">2019-12-16T11:54:35Z</dcterms:modified>
</cp:coreProperties>
</file>