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주용" initials="박주" lastIdx="1" clrIdx="0">
    <p:extLst>
      <p:ext uri="{19B8F6BF-5375-455C-9EA6-DF929625EA0E}">
        <p15:presenceInfo xmlns:p15="http://schemas.microsoft.com/office/powerpoint/2012/main" userId="4d98c3e3f1ee8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5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5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35C49-526A-4BF4-8947-5EF06672F1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8C6B6D-0968-437D-993A-FE8E29BDE51C}">
      <dgm:prSet/>
      <dgm:spPr/>
      <dgm:t>
        <a:bodyPr/>
        <a:lstStyle/>
        <a:p>
          <a:r>
            <a:rPr lang="ko-KR"/>
            <a:t>프로그램 소개</a:t>
          </a:r>
          <a:endParaRPr lang="en-US"/>
        </a:p>
      </dgm:t>
    </dgm:pt>
    <dgm:pt modelId="{22E8A81C-E3AD-43E0-912C-85E363ED34A7}" type="parTrans" cxnId="{6A258820-95C5-487B-8190-9A2479DE7C25}">
      <dgm:prSet/>
      <dgm:spPr/>
      <dgm:t>
        <a:bodyPr/>
        <a:lstStyle/>
        <a:p>
          <a:endParaRPr lang="en-US"/>
        </a:p>
      </dgm:t>
    </dgm:pt>
    <dgm:pt modelId="{390B3B59-787F-4CC7-B6A2-A09242719731}" type="sibTrans" cxnId="{6A258820-95C5-487B-8190-9A2479DE7C25}">
      <dgm:prSet/>
      <dgm:spPr/>
      <dgm:t>
        <a:bodyPr/>
        <a:lstStyle/>
        <a:p>
          <a:endParaRPr lang="en-US"/>
        </a:p>
      </dgm:t>
    </dgm:pt>
    <dgm:pt modelId="{15FB64F8-9EA2-43BE-B406-C57BD1CCB9F7}">
      <dgm:prSet/>
      <dgm:spPr/>
      <dgm:t>
        <a:bodyPr/>
        <a:lstStyle/>
        <a:p>
          <a:r>
            <a:rPr lang="ko-KR"/>
            <a:t>개발 일정</a:t>
          </a:r>
          <a:endParaRPr lang="en-US"/>
        </a:p>
      </dgm:t>
    </dgm:pt>
    <dgm:pt modelId="{1701696F-63AB-460B-8686-32CE9D1603CD}" type="parTrans" cxnId="{9A32C194-9D39-4BD8-A043-CAB353C36C24}">
      <dgm:prSet/>
      <dgm:spPr/>
      <dgm:t>
        <a:bodyPr/>
        <a:lstStyle/>
        <a:p>
          <a:endParaRPr lang="en-US"/>
        </a:p>
      </dgm:t>
    </dgm:pt>
    <dgm:pt modelId="{EDF4F237-1520-4EF6-802B-EA472D61F691}" type="sibTrans" cxnId="{9A32C194-9D39-4BD8-A043-CAB353C36C24}">
      <dgm:prSet/>
      <dgm:spPr/>
      <dgm:t>
        <a:bodyPr/>
        <a:lstStyle/>
        <a:p>
          <a:endParaRPr lang="en-US"/>
        </a:p>
      </dgm:t>
    </dgm:pt>
    <dgm:pt modelId="{8724BE15-BEB8-457B-BFED-F312C6ABA2F5}">
      <dgm:prSet/>
      <dgm:spPr/>
      <dgm:t>
        <a:bodyPr/>
        <a:lstStyle/>
        <a:p>
          <a:r>
            <a:rPr lang="ko-KR"/>
            <a:t>구현 기능 </a:t>
          </a:r>
          <a:endParaRPr lang="en-US"/>
        </a:p>
      </dgm:t>
    </dgm:pt>
    <dgm:pt modelId="{31125204-63E3-497A-BD17-A2027E5A3F05}" type="parTrans" cxnId="{10B7ECB5-BB0A-4E54-A4FD-9C2C08780798}">
      <dgm:prSet/>
      <dgm:spPr/>
      <dgm:t>
        <a:bodyPr/>
        <a:lstStyle/>
        <a:p>
          <a:endParaRPr lang="en-US"/>
        </a:p>
      </dgm:t>
    </dgm:pt>
    <dgm:pt modelId="{ADF8D892-3614-4504-B544-CD61B46E73F2}" type="sibTrans" cxnId="{10B7ECB5-BB0A-4E54-A4FD-9C2C08780798}">
      <dgm:prSet/>
      <dgm:spPr/>
      <dgm:t>
        <a:bodyPr/>
        <a:lstStyle/>
        <a:p>
          <a:endParaRPr lang="en-US"/>
        </a:p>
      </dgm:t>
    </dgm:pt>
    <dgm:pt modelId="{8512FA1D-8833-4BFD-8F87-201EB969B806}">
      <dgm:prSet/>
      <dgm:spPr/>
      <dgm:t>
        <a:bodyPr/>
        <a:lstStyle/>
        <a:p>
          <a:r>
            <a:rPr lang="ko-KR"/>
            <a:t>레이아웃</a:t>
          </a:r>
          <a:endParaRPr lang="en-US"/>
        </a:p>
      </dgm:t>
    </dgm:pt>
    <dgm:pt modelId="{E63D88EB-DE52-4825-9879-667585DDBEC7}" type="parTrans" cxnId="{020C2F20-2E73-4CC2-B118-B077ECA241BC}">
      <dgm:prSet/>
      <dgm:spPr/>
      <dgm:t>
        <a:bodyPr/>
        <a:lstStyle/>
        <a:p>
          <a:endParaRPr lang="en-US"/>
        </a:p>
      </dgm:t>
    </dgm:pt>
    <dgm:pt modelId="{86526DFA-6E4A-48B3-8E24-6F219BAC1129}" type="sibTrans" cxnId="{020C2F20-2E73-4CC2-B118-B077ECA241BC}">
      <dgm:prSet/>
      <dgm:spPr/>
      <dgm:t>
        <a:bodyPr/>
        <a:lstStyle/>
        <a:p>
          <a:endParaRPr lang="en-US"/>
        </a:p>
      </dgm:t>
    </dgm:pt>
    <dgm:pt modelId="{5887034B-C3FE-4265-8242-B0A1A1526B40}">
      <dgm:prSet/>
      <dgm:spPr/>
      <dgm:t>
        <a:bodyPr/>
        <a:lstStyle/>
        <a:p>
          <a:r>
            <a:rPr lang="ko-KR"/>
            <a:t>프로그램 시연</a:t>
          </a:r>
          <a:endParaRPr lang="en-US"/>
        </a:p>
      </dgm:t>
    </dgm:pt>
    <dgm:pt modelId="{ED80BF8A-A41A-4C80-9412-67C9AD65D8CF}" type="parTrans" cxnId="{35912332-8F56-43DA-956B-7D0BCA2750DC}">
      <dgm:prSet/>
      <dgm:spPr/>
      <dgm:t>
        <a:bodyPr/>
        <a:lstStyle/>
        <a:p>
          <a:endParaRPr lang="en-US"/>
        </a:p>
      </dgm:t>
    </dgm:pt>
    <dgm:pt modelId="{397E62AD-9BEC-454F-AB6F-55CD0FFBB6B7}" type="sibTrans" cxnId="{35912332-8F56-43DA-956B-7D0BCA2750DC}">
      <dgm:prSet/>
      <dgm:spPr/>
      <dgm:t>
        <a:bodyPr/>
        <a:lstStyle/>
        <a:p>
          <a:endParaRPr lang="en-US"/>
        </a:p>
      </dgm:t>
    </dgm:pt>
    <dgm:pt modelId="{3D6B66FB-7AA2-475F-BC21-4953F9723F45}" type="pres">
      <dgm:prSet presAssocID="{AE035C49-526A-4BF4-8947-5EF06672F15F}" presName="root" presStyleCnt="0">
        <dgm:presLayoutVars>
          <dgm:dir/>
          <dgm:resizeHandles val="exact"/>
        </dgm:presLayoutVars>
      </dgm:prSet>
      <dgm:spPr/>
    </dgm:pt>
    <dgm:pt modelId="{E326B8B3-FAD8-4904-B754-0744CDDEB577}" type="pres">
      <dgm:prSet presAssocID="{F38C6B6D-0968-437D-993A-FE8E29BDE51C}" presName="compNode" presStyleCnt="0"/>
      <dgm:spPr/>
    </dgm:pt>
    <dgm:pt modelId="{3FD7826A-9D43-4914-A875-58D6AB04332D}" type="pres">
      <dgm:prSet presAssocID="{F38C6B6D-0968-437D-993A-FE8E29BDE51C}" presName="bgRect" presStyleLbl="bgShp" presStyleIdx="0" presStyleCnt="5"/>
      <dgm:spPr/>
    </dgm:pt>
    <dgm:pt modelId="{41606E57-1374-4589-A069-BC07DEE556C0}" type="pres">
      <dgm:prSet presAssocID="{F38C6B6D-0968-437D-993A-FE8E29BDE5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8D36626-8EB4-4715-8DA8-E9EFA8C00AAA}" type="pres">
      <dgm:prSet presAssocID="{F38C6B6D-0968-437D-993A-FE8E29BDE51C}" presName="spaceRect" presStyleCnt="0"/>
      <dgm:spPr/>
    </dgm:pt>
    <dgm:pt modelId="{0874057B-AB5E-45CB-A90E-9EA56BA42368}" type="pres">
      <dgm:prSet presAssocID="{F38C6B6D-0968-437D-993A-FE8E29BDE51C}" presName="parTx" presStyleLbl="revTx" presStyleIdx="0" presStyleCnt="5">
        <dgm:presLayoutVars>
          <dgm:chMax val="0"/>
          <dgm:chPref val="0"/>
        </dgm:presLayoutVars>
      </dgm:prSet>
      <dgm:spPr/>
    </dgm:pt>
    <dgm:pt modelId="{57D01619-31D4-4E9D-AC51-137553913166}" type="pres">
      <dgm:prSet presAssocID="{390B3B59-787F-4CC7-B6A2-A09242719731}" presName="sibTrans" presStyleCnt="0"/>
      <dgm:spPr/>
    </dgm:pt>
    <dgm:pt modelId="{D2E2BEA2-5F97-4BC4-825F-2FE5920D1213}" type="pres">
      <dgm:prSet presAssocID="{15FB64F8-9EA2-43BE-B406-C57BD1CCB9F7}" presName="compNode" presStyleCnt="0"/>
      <dgm:spPr/>
    </dgm:pt>
    <dgm:pt modelId="{BF98E2D9-3FAB-463C-9311-2866C2CD4F98}" type="pres">
      <dgm:prSet presAssocID="{15FB64F8-9EA2-43BE-B406-C57BD1CCB9F7}" presName="bgRect" presStyleLbl="bgShp" presStyleIdx="1" presStyleCnt="5"/>
      <dgm:spPr/>
    </dgm:pt>
    <dgm:pt modelId="{2BE91C9A-26A7-407D-B2E9-F5B1979ED689}" type="pres">
      <dgm:prSet presAssocID="{15FB64F8-9EA2-43BE-B406-C57BD1CCB9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273369A-8B65-4DA2-B3E2-57469D31835D}" type="pres">
      <dgm:prSet presAssocID="{15FB64F8-9EA2-43BE-B406-C57BD1CCB9F7}" presName="spaceRect" presStyleCnt="0"/>
      <dgm:spPr/>
    </dgm:pt>
    <dgm:pt modelId="{E7BEE70A-BBAB-4B7A-98F0-E9A240288AAE}" type="pres">
      <dgm:prSet presAssocID="{15FB64F8-9EA2-43BE-B406-C57BD1CCB9F7}" presName="parTx" presStyleLbl="revTx" presStyleIdx="1" presStyleCnt="5">
        <dgm:presLayoutVars>
          <dgm:chMax val="0"/>
          <dgm:chPref val="0"/>
        </dgm:presLayoutVars>
      </dgm:prSet>
      <dgm:spPr/>
    </dgm:pt>
    <dgm:pt modelId="{3494CEFD-6DA1-48FB-97CC-C6ECB57EE252}" type="pres">
      <dgm:prSet presAssocID="{EDF4F237-1520-4EF6-802B-EA472D61F691}" presName="sibTrans" presStyleCnt="0"/>
      <dgm:spPr/>
    </dgm:pt>
    <dgm:pt modelId="{04BCBC56-BDBA-4347-987E-55C5DB43837B}" type="pres">
      <dgm:prSet presAssocID="{8724BE15-BEB8-457B-BFED-F312C6ABA2F5}" presName="compNode" presStyleCnt="0"/>
      <dgm:spPr/>
    </dgm:pt>
    <dgm:pt modelId="{F2F7B291-5320-41C1-9AF0-12015DB844EC}" type="pres">
      <dgm:prSet presAssocID="{8724BE15-BEB8-457B-BFED-F312C6ABA2F5}" presName="bgRect" presStyleLbl="bgShp" presStyleIdx="2" presStyleCnt="5"/>
      <dgm:spPr/>
    </dgm:pt>
    <dgm:pt modelId="{4EDE6BB1-07E5-426D-BDD4-0B7E3EF59192}" type="pres">
      <dgm:prSet presAssocID="{8724BE15-BEB8-457B-BFED-F312C6ABA2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E93AA9-F552-42E8-92C7-34EF3FA041AD}" type="pres">
      <dgm:prSet presAssocID="{8724BE15-BEB8-457B-BFED-F312C6ABA2F5}" presName="spaceRect" presStyleCnt="0"/>
      <dgm:spPr/>
    </dgm:pt>
    <dgm:pt modelId="{DB6D5CE5-B4EC-48BC-92FB-E4CB868BD249}" type="pres">
      <dgm:prSet presAssocID="{8724BE15-BEB8-457B-BFED-F312C6ABA2F5}" presName="parTx" presStyleLbl="revTx" presStyleIdx="2" presStyleCnt="5">
        <dgm:presLayoutVars>
          <dgm:chMax val="0"/>
          <dgm:chPref val="0"/>
        </dgm:presLayoutVars>
      </dgm:prSet>
      <dgm:spPr/>
    </dgm:pt>
    <dgm:pt modelId="{A0C5C5A8-FB91-4271-90D5-82CEA9A08665}" type="pres">
      <dgm:prSet presAssocID="{ADF8D892-3614-4504-B544-CD61B46E73F2}" presName="sibTrans" presStyleCnt="0"/>
      <dgm:spPr/>
    </dgm:pt>
    <dgm:pt modelId="{D60A769A-1408-4683-9F5A-774697AA59CF}" type="pres">
      <dgm:prSet presAssocID="{8512FA1D-8833-4BFD-8F87-201EB969B806}" presName="compNode" presStyleCnt="0"/>
      <dgm:spPr/>
    </dgm:pt>
    <dgm:pt modelId="{6AA9A104-8426-420C-AD71-41AF050924A8}" type="pres">
      <dgm:prSet presAssocID="{8512FA1D-8833-4BFD-8F87-201EB969B806}" presName="bgRect" presStyleLbl="bgShp" presStyleIdx="3" presStyleCnt="5"/>
      <dgm:spPr/>
    </dgm:pt>
    <dgm:pt modelId="{44F70619-2DB0-4A05-B5BB-71EDA19D8FA0}" type="pres">
      <dgm:prSet presAssocID="{8512FA1D-8833-4BFD-8F87-201EB969B8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표"/>
        </a:ext>
      </dgm:extLst>
    </dgm:pt>
    <dgm:pt modelId="{75EE6DE0-FB30-4AB7-9A10-33B21135EE0D}" type="pres">
      <dgm:prSet presAssocID="{8512FA1D-8833-4BFD-8F87-201EB969B806}" presName="spaceRect" presStyleCnt="0"/>
      <dgm:spPr/>
    </dgm:pt>
    <dgm:pt modelId="{0E5DBD79-9459-4E2F-AC12-BA6F8204FEA8}" type="pres">
      <dgm:prSet presAssocID="{8512FA1D-8833-4BFD-8F87-201EB969B806}" presName="parTx" presStyleLbl="revTx" presStyleIdx="3" presStyleCnt="5">
        <dgm:presLayoutVars>
          <dgm:chMax val="0"/>
          <dgm:chPref val="0"/>
        </dgm:presLayoutVars>
      </dgm:prSet>
      <dgm:spPr/>
    </dgm:pt>
    <dgm:pt modelId="{E6265042-0285-48E1-99F3-DF10103DC137}" type="pres">
      <dgm:prSet presAssocID="{86526DFA-6E4A-48B3-8E24-6F219BAC1129}" presName="sibTrans" presStyleCnt="0"/>
      <dgm:spPr/>
    </dgm:pt>
    <dgm:pt modelId="{F2B60600-E173-43E6-BAAD-73939EC495E5}" type="pres">
      <dgm:prSet presAssocID="{5887034B-C3FE-4265-8242-B0A1A1526B40}" presName="compNode" presStyleCnt="0"/>
      <dgm:spPr/>
    </dgm:pt>
    <dgm:pt modelId="{DB563A88-2E91-47BA-ABB4-7284E412C6FB}" type="pres">
      <dgm:prSet presAssocID="{5887034B-C3FE-4265-8242-B0A1A1526B40}" presName="bgRect" presStyleLbl="bgShp" presStyleIdx="4" presStyleCnt="5"/>
      <dgm:spPr/>
    </dgm:pt>
    <dgm:pt modelId="{323703AD-6152-4D03-8C16-14C8215F2F13}" type="pres">
      <dgm:prSet presAssocID="{5887034B-C3FE-4265-8242-B0A1A1526B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EE544F6-F42C-4923-BB33-12169861B473}" type="pres">
      <dgm:prSet presAssocID="{5887034B-C3FE-4265-8242-B0A1A1526B40}" presName="spaceRect" presStyleCnt="0"/>
      <dgm:spPr/>
    </dgm:pt>
    <dgm:pt modelId="{EA78823B-C58B-4950-827B-ED9BF6A1EAC7}" type="pres">
      <dgm:prSet presAssocID="{5887034B-C3FE-4265-8242-B0A1A1526B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9ECC09-9AE8-4C7D-B416-963F75E3524B}" type="presOf" srcId="{AE035C49-526A-4BF4-8947-5EF06672F15F}" destId="{3D6B66FB-7AA2-475F-BC21-4953F9723F45}" srcOrd="0" destOrd="0" presId="urn:microsoft.com/office/officeart/2018/2/layout/IconVerticalSolidList"/>
    <dgm:cxn modelId="{2A3F3A1F-9FC1-4A81-A381-B9302E29871B}" type="presOf" srcId="{15FB64F8-9EA2-43BE-B406-C57BD1CCB9F7}" destId="{E7BEE70A-BBAB-4B7A-98F0-E9A240288AAE}" srcOrd="0" destOrd="0" presId="urn:microsoft.com/office/officeart/2018/2/layout/IconVerticalSolidList"/>
    <dgm:cxn modelId="{020C2F20-2E73-4CC2-B118-B077ECA241BC}" srcId="{AE035C49-526A-4BF4-8947-5EF06672F15F}" destId="{8512FA1D-8833-4BFD-8F87-201EB969B806}" srcOrd="3" destOrd="0" parTransId="{E63D88EB-DE52-4825-9879-667585DDBEC7}" sibTransId="{86526DFA-6E4A-48B3-8E24-6F219BAC1129}"/>
    <dgm:cxn modelId="{6A258820-95C5-487B-8190-9A2479DE7C25}" srcId="{AE035C49-526A-4BF4-8947-5EF06672F15F}" destId="{F38C6B6D-0968-437D-993A-FE8E29BDE51C}" srcOrd="0" destOrd="0" parTransId="{22E8A81C-E3AD-43E0-912C-85E363ED34A7}" sibTransId="{390B3B59-787F-4CC7-B6A2-A09242719731}"/>
    <dgm:cxn modelId="{35912332-8F56-43DA-956B-7D0BCA2750DC}" srcId="{AE035C49-526A-4BF4-8947-5EF06672F15F}" destId="{5887034B-C3FE-4265-8242-B0A1A1526B40}" srcOrd="4" destOrd="0" parTransId="{ED80BF8A-A41A-4C80-9412-67C9AD65D8CF}" sibTransId="{397E62AD-9BEC-454F-AB6F-55CD0FFBB6B7}"/>
    <dgm:cxn modelId="{356D4B3E-6558-43EE-8CCD-6837240AB58F}" type="presOf" srcId="{F38C6B6D-0968-437D-993A-FE8E29BDE51C}" destId="{0874057B-AB5E-45CB-A90E-9EA56BA42368}" srcOrd="0" destOrd="0" presId="urn:microsoft.com/office/officeart/2018/2/layout/IconVerticalSolidList"/>
    <dgm:cxn modelId="{4CEE893E-F5F5-483F-8EBA-94F710A2F28A}" type="presOf" srcId="{5887034B-C3FE-4265-8242-B0A1A1526B40}" destId="{EA78823B-C58B-4950-827B-ED9BF6A1EAC7}" srcOrd="0" destOrd="0" presId="urn:microsoft.com/office/officeart/2018/2/layout/IconVerticalSolidList"/>
    <dgm:cxn modelId="{9A32C194-9D39-4BD8-A043-CAB353C36C24}" srcId="{AE035C49-526A-4BF4-8947-5EF06672F15F}" destId="{15FB64F8-9EA2-43BE-B406-C57BD1CCB9F7}" srcOrd="1" destOrd="0" parTransId="{1701696F-63AB-460B-8686-32CE9D1603CD}" sibTransId="{EDF4F237-1520-4EF6-802B-EA472D61F691}"/>
    <dgm:cxn modelId="{10B7ECB5-BB0A-4E54-A4FD-9C2C08780798}" srcId="{AE035C49-526A-4BF4-8947-5EF06672F15F}" destId="{8724BE15-BEB8-457B-BFED-F312C6ABA2F5}" srcOrd="2" destOrd="0" parTransId="{31125204-63E3-497A-BD17-A2027E5A3F05}" sibTransId="{ADF8D892-3614-4504-B544-CD61B46E73F2}"/>
    <dgm:cxn modelId="{0CBA4CB9-6BDE-4CA5-9628-343CB61222B4}" type="presOf" srcId="{8724BE15-BEB8-457B-BFED-F312C6ABA2F5}" destId="{DB6D5CE5-B4EC-48BC-92FB-E4CB868BD249}" srcOrd="0" destOrd="0" presId="urn:microsoft.com/office/officeart/2018/2/layout/IconVerticalSolidList"/>
    <dgm:cxn modelId="{7F6B20FD-C739-4E56-B955-9E57BED37F3B}" type="presOf" srcId="{8512FA1D-8833-4BFD-8F87-201EB969B806}" destId="{0E5DBD79-9459-4E2F-AC12-BA6F8204FEA8}" srcOrd="0" destOrd="0" presId="urn:microsoft.com/office/officeart/2018/2/layout/IconVerticalSolidList"/>
    <dgm:cxn modelId="{556C6EE9-4B88-44B9-B9A5-A77E416BC2FE}" type="presParOf" srcId="{3D6B66FB-7AA2-475F-BC21-4953F9723F45}" destId="{E326B8B3-FAD8-4904-B754-0744CDDEB577}" srcOrd="0" destOrd="0" presId="urn:microsoft.com/office/officeart/2018/2/layout/IconVerticalSolidList"/>
    <dgm:cxn modelId="{ED25159D-9AB4-4E8C-A461-4176914B8863}" type="presParOf" srcId="{E326B8B3-FAD8-4904-B754-0744CDDEB577}" destId="{3FD7826A-9D43-4914-A875-58D6AB04332D}" srcOrd="0" destOrd="0" presId="urn:microsoft.com/office/officeart/2018/2/layout/IconVerticalSolidList"/>
    <dgm:cxn modelId="{3D1A3B5E-6A8B-418B-895A-0D9D345CBF04}" type="presParOf" srcId="{E326B8B3-FAD8-4904-B754-0744CDDEB577}" destId="{41606E57-1374-4589-A069-BC07DEE556C0}" srcOrd="1" destOrd="0" presId="urn:microsoft.com/office/officeart/2018/2/layout/IconVerticalSolidList"/>
    <dgm:cxn modelId="{CB5A15E2-6626-4E5F-AF0B-B18FA9C2C6A4}" type="presParOf" srcId="{E326B8B3-FAD8-4904-B754-0744CDDEB577}" destId="{58D36626-8EB4-4715-8DA8-E9EFA8C00AAA}" srcOrd="2" destOrd="0" presId="urn:microsoft.com/office/officeart/2018/2/layout/IconVerticalSolidList"/>
    <dgm:cxn modelId="{48A3DACB-8482-4172-8BA2-A967DC99B13E}" type="presParOf" srcId="{E326B8B3-FAD8-4904-B754-0744CDDEB577}" destId="{0874057B-AB5E-45CB-A90E-9EA56BA42368}" srcOrd="3" destOrd="0" presId="urn:microsoft.com/office/officeart/2018/2/layout/IconVerticalSolidList"/>
    <dgm:cxn modelId="{82026F1F-3D10-4812-8CE2-3F8FE2539D0E}" type="presParOf" srcId="{3D6B66FB-7AA2-475F-BC21-4953F9723F45}" destId="{57D01619-31D4-4E9D-AC51-137553913166}" srcOrd="1" destOrd="0" presId="urn:microsoft.com/office/officeart/2018/2/layout/IconVerticalSolidList"/>
    <dgm:cxn modelId="{A541EE5E-097F-443D-8DA9-4EFDB5DA248F}" type="presParOf" srcId="{3D6B66FB-7AA2-475F-BC21-4953F9723F45}" destId="{D2E2BEA2-5F97-4BC4-825F-2FE5920D1213}" srcOrd="2" destOrd="0" presId="urn:microsoft.com/office/officeart/2018/2/layout/IconVerticalSolidList"/>
    <dgm:cxn modelId="{8CAEC114-B591-4304-9ADC-78FBD2C91128}" type="presParOf" srcId="{D2E2BEA2-5F97-4BC4-825F-2FE5920D1213}" destId="{BF98E2D9-3FAB-463C-9311-2866C2CD4F98}" srcOrd="0" destOrd="0" presId="urn:microsoft.com/office/officeart/2018/2/layout/IconVerticalSolidList"/>
    <dgm:cxn modelId="{DC4BF2D0-4BBD-4D2B-9FB0-36D9912C30EA}" type="presParOf" srcId="{D2E2BEA2-5F97-4BC4-825F-2FE5920D1213}" destId="{2BE91C9A-26A7-407D-B2E9-F5B1979ED689}" srcOrd="1" destOrd="0" presId="urn:microsoft.com/office/officeart/2018/2/layout/IconVerticalSolidList"/>
    <dgm:cxn modelId="{0E1D591F-79D9-4FAA-BB57-C0AFFAF79390}" type="presParOf" srcId="{D2E2BEA2-5F97-4BC4-825F-2FE5920D1213}" destId="{6273369A-8B65-4DA2-B3E2-57469D31835D}" srcOrd="2" destOrd="0" presId="urn:microsoft.com/office/officeart/2018/2/layout/IconVerticalSolidList"/>
    <dgm:cxn modelId="{01D1C31F-DA79-421F-8CC1-3B9C64650592}" type="presParOf" srcId="{D2E2BEA2-5F97-4BC4-825F-2FE5920D1213}" destId="{E7BEE70A-BBAB-4B7A-98F0-E9A240288AAE}" srcOrd="3" destOrd="0" presId="urn:microsoft.com/office/officeart/2018/2/layout/IconVerticalSolidList"/>
    <dgm:cxn modelId="{26CC1227-5F8D-47B6-95DA-40AA29D88F19}" type="presParOf" srcId="{3D6B66FB-7AA2-475F-BC21-4953F9723F45}" destId="{3494CEFD-6DA1-48FB-97CC-C6ECB57EE252}" srcOrd="3" destOrd="0" presId="urn:microsoft.com/office/officeart/2018/2/layout/IconVerticalSolidList"/>
    <dgm:cxn modelId="{24DBE5F3-5B82-4E56-B6C2-F20D85389498}" type="presParOf" srcId="{3D6B66FB-7AA2-475F-BC21-4953F9723F45}" destId="{04BCBC56-BDBA-4347-987E-55C5DB43837B}" srcOrd="4" destOrd="0" presId="urn:microsoft.com/office/officeart/2018/2/layout/IconVerticalSolidList"/>
    <dgm:cxn modelId="{EB62D443-0A52-4858-A602-93F51AE04510}" type="presParOf" srcId="{04BCBC56-BDBA-4347-987E-55C5DB43837B}" destId="{F2F7B291-5320-41C1-9AF0-12015DB844EC}" srcOrd="0" destOrd="0" presId="urn:microsoft.com/office/officeart/2018/2/layout/IconVerticalSolidList"/>
    <dgm:cxn modelId="{8518E013-1A8B-4B19-9A8B-3B6603FF4E37}" type="presParOf" srcId="{04BCBC56-BDBA-4347-987E-55C5DB43837B}" destId="{4EDE6BB1-07E5-426D-BDD4-0B7E3EF59192}" srcOrd="1" destOrd="0" presId="urn:microsoft.com/office/officeart/2018/2/layout/IconVerticalSolidList"/>
    <dgm:cxn modelId="{18351ED9-E887-4B33-94AF-205D575BB99F}" type="presParOf" srcId="{04BCBC56-BDBA-4347-987E-55C5DB43837B}" destId="{2BE93AA9-F552-42E8-92C7-34EF3FA041AD}" srcOrd="2" destOrd="0" presId="urn:microsoft.com/office/officeart/2018/2/layout/IconVerticalSolidList"/>
    <dgm:cxn modelId="{7559B0E7-9343-485D-9DED-5A6BA5F0217A}" type="presParOf" srcId="{04BCBC56-BDBA-4347-987E-55C5DB43837B}" destId="{DB6D5CE5-B4EC-48BC-92FB-E4CB868BD249}" srcOrd="3" destOrd="0" presId="urn:microsoft.com/office/officeart/2018/2/layout/IconVerticalSolidList"/>
    <dgm:cxn modelId="{609C2B71-10DA-49B5-B5FD-253B9FDC12E8}" type="presParOf" srcId="{3D6B66FB-7AA2-475F-BC21-4953F9723F45}" destId="{A0C5C5A8-FB91-4271-90D5-82CEA9A08665}" srcOrd="5" destOrd="0" presId="urn:microsoft.com/office/officeart/2018/2/layout/IconVerticalSolidList"/>
    <dgm:cxn modelId="{D3CD1B7E-AF67-46E8-982D-2B9C8F81153D}" type="presParOf" srcId="{3D6B66FB-7AA2-475F-BC21-4953F9723F45}" destId="{D60A769A-1408-4683-9F5A-774697AA59CF}" srcOrd="6" destOrd="0" presId="urn:microsoft.com/office/officeart/2018/2/layout/IconVerticalSolidList"/>
    <dgm:cxn modelId="{78947EE4-A4EB-44C8-ADAD-C3EF879251DE}" type="presParOf" srcId="{D60A769A-1408-4683-9F5A-774697AA59CF}" destId="{6AA9A104-8426-420C-AD71-41AF050924A8}" srcOrd="0" destOrd="0" presId="urn:microsoft.com/office/officeart/2018/2/layout/IconVerticalSolidList"/>
    <dgm:cxn modelId="{72F36B39-3BFA-4983-9D04-645039C6B1A8}" type="presParOf" srcId="{D60A769A-1408-4683-9F5A-774697AA59CF}" destId="{44F70619-2DB0-4A05-B5BB-71EDA19D8FA0}" srcOrd="1" destOrd="0" presId="urn:microsoft.com/office/officeart/2018/2/layout/IconVerticalSolidList"/>
    <dgm:cxn modelId="{BB2A6C42-F6DA-4AD6-B4DC-1634518D87C2}" type="presParOf" srcId="{D60A769A-1408-4683-9F5A-774697AA59CF}" destId="{75EE6DE0-FB30-4AB7-9A10-33B21135EE0D}" srcOrd="2" destOrd="0" presId="urn:microsoft.com/office/officeart/2018/2/layout/IconVerticalSolidList"/>
    <dgm:cxn modelId="{AD26E3F0-8BEC-4D28-82DB-557E2F426F1D}" type="presParOf" srcId="{D60A769A-1408-4683-9F5A-774697AA59CF}" destId="{0E5DBD79-9459-4E2F-AC12-BA6F8204FEA8}" srcOrd="3" destOrd="0" presId="urn:microsoft.com/office/officeart/2018/2/layout/IconVerticalSolidList"/>
    <dgm:cxn modelId="{913A79FB-43A5-4136-B53C-1153ECCDFD2F}" type="presParOf" srcId="{3D6B66FB-7AA2-475F-BC21-4953F9723F45}" destId="{E6265042-0285-48E1-99F3-DF10103DC137}" srcOrd="7" destOrd="0" presId="urn:microsoft.com/office/officeart/2018/2/layout/IconVerticalSolidList"/>
    <dgm:cxn modelId="{F6ABE123-D60C-4123-8E25-D67F6E422469}" type="presParOf" srcId="{3D6B66FB-7AA2-475F-BC21-4953F9723F45}" destId="{F2B60600-E173-43E6-BAAD-73939EC495E5}" srcOrd="8" destOrd="0" presId="urn:microsoft.com/office/officeart/2018/2/layout/IconVerticalSolidList"/>
    <dgm:cxn modelId="{4C89D08F-C132-4EAF-8D97-0FF02158CC7A}" type="presParOf" srcId="{F2B60600-E173-43E6-BAAD-73939EC495E5}" destId="{DB563A88-2E91-47BA-ABB4-7284E412C6FB}" srcOrd="0" destOrd="0" presId="urn:microsoft.com/office/officeart/2018/2/layout/IconVerticalSolidList"/>
    <dgm:cxn modelId="{E654D029-CBD5-4362-A1CA-BF7D062CCF4B}" type="presParOf" srcId="{F2B60600-E173-43E6-BAAD-73939EC495E5}" destId="{323703AD-6152-4D03-8C16-14C8215F2F13}" srcOrd="1" destOrd="0" presId="urn:microsoft.com/office/officeart/2018/2/layout/IconVerticalSolidList"/>
    <dgm:cxn modelId="{14D4F523-A825-4D84-987B-7F18E7295ECD}" type="presParOf" srcId="{F2B60600-E173-43E6-BAAD-73939EC495E5}" destId="{2EE544F6-F42C-4923-BB33-12169861B473}" srcOrd="2" destOrd="0" presId="urn:microsoft.com/office/officeart/2018/2/layout/IconVerticalSolidList"/>
    <dgm:cxn modelId="{1AC7FAF7-18EB-4A53-B3B6-43D7ABCEEB46}" type="presParOf" srcId="{F2B60600-E173-43E6-BAAD-73939EC495E5}" destId="{EA78823B-C58B-4950-827B-ED9BF6A1EA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0C298-3952-448B-A1F8-3DDA33D6BF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ACAB92-D7A9-41CB-A806-B1931ACC97D4}">
      <dgm:prSet/>
      <dgm:spPr/>
      <dgm:t>
        <a:bodyPr/>
        <a:lstStyle/>
        <a:p>
          <a:r>
            <a:rPr lang="ko-KR"/>
            <a:t>로그인 인증 기능</a:t>
          </a:r>
          <a:endParaRPr lang="en-US"/>
        </a:p>
      </dgm:t>
    </dgm:pt>
    <dgm:pt modelId="{5736151C-085E-4993-BBAD-B8FD901D5F2E}" type="parTrans" cxnId="{80E5363E-39FB-45B4-A83D-907ACC0839C1}">
      <dgm:prSet/>
      <dgm:spPr/>
      <dgm:t>
        <a:bodyPr/>
        <a:lstStyle/>
        <a:p>
          <a:endParaRPr lang="en-US"/>
        </a:p>
      </dgm:t>
    </dgm:pt>
    <dgm:pt modelId="{B67C4201-E9B7-4426-BEF6-3A9FA6AF71DF}" type="sibTrans" cxnId="{80E5363E-39FB-45B4-A83D-907ACC0839C1}">
      <dgm:prSet/>
      <dgm:spPr/>
      <dgm:t>
        <a:bodyPr/>
        <a:lstStyle/>
        <a:p>
          <a:endParaRPr lang="en-US"/>
        </a:p>
      </dgm:t>
    </dgm:pt>
    <dgm:pt modelId="{29F0F2BC-4812-4559-BD33-64622F18E557}">
      <dgm:prSet/>
      <dgm:spPr/>
      <dgm:t>
        <a:bodyPr/>
        <a:lstStyle/>
        <a:p>
          <a:r>
            <a:rPr lang="ko-KR"/>
            <a:t>활동 로그 기록 기능</a:t>
          </a:r>
          <a:endParaRPr lang="en-US"/>
        </a:p>
      </dgm:t>
    </dgm:pt>
    <dgm:pt modelId="{664B5181-A42F-4908-852B-570A61755B69}" type="parTrans" cxnId="{6B169A1D-3B3F-449B-BAD1-A43FE22681A2}">
      <dgm:prSet/>
      <dgm:spPr/>
      <dgm:t>
        <a:bodyPr/>
        <a:lstStyle/>
        <a:p>
          <a:endParaRPr lang="en-US"/>
        </a:p>
      </dgm:t>
    </dgm:pt>
    <dgm:pt modelId="{A188461E-F417-4741-9417-84E0984DED5D}" type="sibTrans" cxnId="{6B169A1D-3B3F-449B-BAD1-A43FE22681A2}">
      <dgm:prSet/>
      <dgm:spPr/>
      <dgm:t>
        <a:bodyPr/>
        <a:lstStyle/>
        <a:p>
          <a:endParaRPr lang="en-US"/>
        </a:p>
      </dgm:t>
    </dgm:pt>
    <dgm:pt modelId="{DE15D51E-754B-480C-92BC-79A78DC79209}">
      <dgm:prSet/>
      <dgm:spPr/>
      <dgm:t>
        <a:bodyPr/>
        <a:lstStyle/>
        <a:p>
          <a:r>
            <a:rPr lang="ko-KR"/>
            <a:t>지역 및 관광 장소 검색 기능</a:t>
          </a:r>
          <a:endParaRPr lang="en-US"/>
        </a:p>
      </dgm:t>
    </dgm:pt>
    <dgm:pt modelId="{89DD8387-9386-4D67-89CE-AACD7FEEE2CD}" type="parTrans" cxnId="{FAC59846-6080-4443-930E-42D4E99B36A0}">
      <dgm:prSet/>
      <dgm:spPr/>
      <dgm:t>
        <a:bodyPr/>
        <a:lstStyle/>
        <a:p>
          <a:endParaRPr lang="en-US"/>
        </a:p>
      </dgm:t>
    </dgm:pt>
    <dgm:pt modelId="{D0927645-FE96-418C-9130-7BC3EDB784A3}" type="sibTrans" cxnId="{FAC59846-6080-4443-930E-42D4E99B36A0}">
      <dgm:prSet/>
      <dgm:spPr/>
      <dgm:t>
        <a:bodyPr/>
        <a:lstStyle/>
        <a:p>
          <a:endParaRPr lang="en-US"/>
        </a:p>
      </dgm:t>
    </dgm:pt>
    <dgm:pt modelId="{4556A36C-0280-49FF-8396-1153B4071363}">
      <dgm:prSet/>
      <dgm:spPr/>
      <dgm:t>
        <a:bodyPr/>
        <a:lstStyle/>
        <a:p>
          <a:r>
            <a:rPr lang="ko-KR"/>
            <a:t>이미지 미리보기 기능</a:t>
          </a:r>
          <a:endParaRPr lang="en-US"/>
        </a:p>
      </dgm:t>
    </dgm:pt>
    <dgm:pt modelId="{B020E3B4-4AFB-4DC8-B896-B5D6A031BE63}" type="parTrans" cxnId="{0913F550-88D9-4249-8489-B54A25D22A18}">
      <dgm:prSet/>
      <dgm:spPr/>
      <dgm:t>
        <a:bodyPr/>
        <a:lstStyle/>
        <a:p>
          <a:endParaRPr lang="en-US"/>
        </a:p>
      </dgm:t>
    </dgm:pt>
    <dgm:pt modelId="{41EB87FD-9CA8-4B97-B16A-AB9DFE8F6174}" type="sibTrans" cxnId="{0913F550-88D9-4249-8489-B54A25D22A18}">
      <dgm:prSet/>
      <dgm:spPr/>
      <dgm:t>
        <a:bodyPr/>
        <a:lstStyle/>
        <a:p>
          <a:endParaRPr lang="en-US"/>
        </a:p>
      </dgm:t>
    </dgm:pt>
    <dgm:pt modelId="{200443F8-A348-4E8D-8E7F-B2BC478C7009}">
      <dgm:prSet/>
      <dgm:spPr/>
      <dgm:t>
        <a:bodyPr/>
        <a:lstStyle/>
        <a:p>
          <a:r>
            <a:rPr lang="ko-KR"/>
            <a:t>홈페이지 접속 기능</a:t>
          </a:r>
          <a:endParaRPr lang="en-US"/>
        </a:p>
      </dgm:t>
    </dgm:pt>
    <dgm:pt modelId="{3338E2F4-5BEE-49E7-A3CD-9CA4CF1D281D}" type="parTrans" cxnId="{DEA59D06-6FA1-4AA1-98D0-81115A3A6D99}">
      <dgm:prSet/>
      <dgm:spPr/>
      <dgm:t>
        <a:bodyPr/>
        <a:lstStyle/>
        <a:p>
          <a:endParaRPr lang="en-US"/>
        </a:p>
      </dgm:t>
    </dgm:pt>
    <dgm:pt modelId="{01D73AF7-618C-4398-8C17-FC95756A18EB}" type="sibTrans" cxnId="{DEA59D06-6FA1-4AA1-98D0-81115A3A6D99}">
      <dgm:prSet/>
      <dgm:spPr/>
      <dgm:t>
        <a:bodyPr/>
        <a:lstStyle/>
        <a:p>
          <a:endParaRPr lang="en-US"/>
        </a:p>
      </dgm:t>
    </dgm:pt>
    <dgm:pt modelId="{C1D1F964-C936-4A45-986C-3334BB0AE34C}">
      <dgm:prSet/>
      <dgm:spPr/>
      <dgm:t>
        <a:bodyPr/>
        <a:lstStyle/>
        <a:p>
          <a:r>
            <a:rPr lang="ko-KR"/>
            <a:t>메모 내용 이메일 전송 기능</a:t>
          </a:r>
          <a:endParaRPr lang="en-US"/>
        </a:p>
      </dgm:t>
    </dgm:pt>
    <dgm:pt modelId="{775A9072-4BCE-4DCA-B5DB-EF5047755DF9}" type="parTrans" cxnId="{37950E1E-17AB-4D83-8685-17EC39F519DF}">
      <dgm:prSet/>
      <dgm:spPr/>
      <dgm:t>
        <a:bodyPr/>
        <a:lstStyle/>
        <a:p>
          <a:endParaRPr lang="en-US"/>
        </a:p>
      </dgm:t>
    </dgm:pt>
    <dgm:pt modelId="{FDBBB081-C715-47ED-BB89-B19B1041538A}" type="sibTrans" cxnId="{37950E1E-17AB-4D83-8685-17EC39F519DF}">
      <dgm:prSet/>
      <dgm:spPr/>
      <dgm:t>
        <a:bodyPr/>
        <a:lstStyle/>
        <a:p>
          <a:endParaRPr lang="en-US"/>
        </a:p>
      </dgm:t>
    </dgm:pt>
    <dgm:pt modelId="{F248D4C1-CF8D-449B-95EB-E6CC77502221}">
      <dgm:prSet/>
      <dgm:spPr/>
      <dgm:t>
        <a:bodyPr/>
        <a:lstStyle/>
        <a:p>
          <a:r>
            <a:rPr lang="ko-KR"/>
            <a:t>메모장 초기화 기능</a:t>
          </a:r>
          <a:endParaRPr lang="en-US"/>
        </a:p>
      </dgm:t>
    </dgm:pt>
    <dgm:pt modelId="{A3331902-83D8-44F4-8190-60DBBDBD523D}" type="parTrans" cxnId="{FA5AE82B-E5E1-4A3B-90DF-70B6322AE835}">
      <dgm:prSet/>
      <dgm:spPr/>
      <dgm:t>
        <a:bodyPr/>
        <a:lstStyle/>
        <a:p>
          <a:endParaRPr lang="en-US"/>
        </a:p>
      </dgm:t>
    </dgm:pt>
    <dgm:pt modelId="{6694E6E5-5A33-4B62-9DE5-8BA5519D996E}" type="sibTrans" cxnId="{FA5AE82B-E5E1-4A3B-90DF-70B6322AE835}">
      <dgm:prSet/>
      <dgm:spPr/>
      <dgm:t>
        <a:bodyPr/>
        <a:lstStyle/>
        <a:p>
          <a:endParaRPr lang="en-US"/>
        </a:p>
      </dgm:t>
    </dgm:pt>
    <dgm:pt modelId="{B2F89055-11CC-43CB-9796-1018F9A2918B}">
      <dgm:prSet/>
      <dgm:spPr/>
      <dgm:t>
        <a:bodyPr/>
        <a:lstStyle/>
        <a:p>
          <a:r>
            <a:rPr lang="en-US"/>
            <a:t>Pyqt5 designer</a:t>
          </a:r>
          <a:r>
            <a:rPr lang="ko-KR"/>
            <a:t>를 통한 </a:t>
          </a:r>
          <a:r>
            <a:rPr lang="en-US"/>
            <a:t>GUI </a:t>
          </a:r>
          <a:r>
            <a:rPr lang="ko-KR"/>
            <a:t>구현</a:t>
          </a:r>
          <a:endParaRPr lang="en-US"/>
        </a:p>
      </dgm:t>
    </dgm:pt>
    <dgm:pt modelId="{E1D474D0-0C2C-435A-AE90-69ABE5C1C95F}" type="parTrans" cxnId="{A35F1B83-DB81-472D-9141-14B51377CC8C}">
      <dgm:prSet/>
      <dgm:spPr/>
      <dgm:t>
        <a:bodyPr/>
        <a:lstStyle/>
        <a:p>
          <a:endParaRPr lang="en-US"/>
        </a:p>
      </dgm:t>
    </dgm:pt>
    <dgm:pt modelId="{C63092E8-2701-4F0A-B12F-4D51C77C0DFF}" type="sibTrans" cxnId="{A35F1B83-DB81-472D-9141-14B51377CC8C}">
      <dgm:prSet/>
      <dgm:spPr/>
      <dgm:t>
        <a:bodyPr/>
        <a:lstStyle/>
        <a:p>
          <a:endParaRPr lang="en-US"/>
        </a:p>
      </dgm:t>
    </dgm:pt>
    <dgm:pt modelId="{ED164316-6F2E-4D6F-AA36-9E13000997AB}" type="pres">
      <dgm:prSet presAssocID="{9980C298-3952-448B-A1F8-3DDA33D6BF94}" presName="root" presStyleCnt="0">
        <dgm:presLayoutVars>
          <dgm:dir/>
          <dgm:resizeHandles val="exact"/>
        </dgm:presLayoutVars>
      </dgm:prSet>
      <dgm:spPr/>
    </dgm:pt>
    <dgm:pt modelId="{33B04698-7C53-4052-925B-F0A9B9E31AF8}" type="pres">
      <dgm:prSet presAssocID="{9980C298-3952-448B-A1F8-3DDA33D6BF94}" presName="container" presStyleCnt="0">
        <dgm:presLayoutVars>
          <dgm:dir/>
          <dgm:resizeHandles val="exact"/>
        </dgm:presLayoutVars>
      </dgm:prSet>
      <dgm:spPr/>
    </dgm:pt>
    <dgm:pt modelId="{230D3E5C-D57C-4786-9413-AFD54C230D96}" type="pres">
      <dgm:prSet presAssocID="{3BACAB92-D7A9-41CB-A806-B1931ACC97D4}" presName="compNode" presStyleCnt="0"/>
      <dgm:spPr/>
    </dgm:pt>
    <dgm:pt modelId="{B373BF6A-84BC-45F3-AB8F-EAAB5704FE89}" type="pres">
      <dgm:prSet presAssocID="{3BACAB92-D7A9-41CB-A806-B1931ACC97D4}" presName="iconBgRect" presStyleLbl="bgShp" presStyleIdx="0" presStyleCnt="8"/>
      <dgm:spPr/>
    </dgm:pt>
    <dgm:pt modelId="{68120573-D4B2-4C7C-9A8B-A426387F010C}" type="pres">
      <dgm:prSet presAssocID="{3BACAB92-D7A9-41CB-A806-B1931ACC97D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689813-7238-4892-87EE-8108417CC6BC}" type="pres">
      <dgm:prSet presAssocID="{3BACAB92-D7A9-41CB-A806-B1931ACC97D4}" presName="spaceRect" presStyleCnt="0"/>
      <dgm:spPr/>
    </dgm:pt>
    <dgm:pt modelId="{979CA326-D376-4614-A0ED-022907E41E49}" type="pres">
      <dgm:prSet presAssocID="{3BACAB92-D7A9-41CB-A806-B1931ACC97D4}" presName="textRect" presStyleLbl="revTx" presStyleIdx="0" presStyleCnt="8">
        <dgm:presLayoutVars>
          <dgm:chMax val="1"/>
          <dgm:chPref val="1"/>
        </dgm:presLayoutVars>
      </dgm:prSet>
      <dgm:spPr/>
    </dgm:pt>
    <dgm:pt modelId="{53FF5053-A884-45A0-AB52-4B948649BE40}" type="pres">
      <dgm:prSet presAssocID="{B67C4201-E9B7-4426-BEF6-3A9FA6AF71DF}" presName="sibTrans" presStyleLbl="sibTrans2D1" presStyleIdx="0" presStyleCnt="0"/>
      <dgm:spPr/>
    </dgm:pt>
    <dgm:pt modelId="{0B064122-5C86-4D34-9F3D-ABE31FA3A561}" type="pres">
      <dgm:prSet presAssocID="{29F0F2BC-4812-4559-BD33-64622F18E557}" presName="compNode" presStyleCnt="0"/>
      <dgm:spPr/>
    </dgm:pt>
    <dgm:pt modelId="{9CD65313-4388-48D8-82D6-65D1FD8F7739}" type="pres">
      <dgm:prSet presAssocID="{29F0F2BC-4812-4559-BD33-64622F18E557}" presName="iconBgRect" presStyleLbl="bgShp" presStyleIdx="1" presStyleCnt="8"/>
      <dgm:spPr/>
    </dgm:pt>
    <dgm:pt modelId="{590D01E8-0B52-4673-A7CD-B0015A409017}" type="pres">
      <dgm:prSet presAssocID="{29F0F2BC-4812-4559-BD33-64622F18E55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07987F0-9E0A-4FB4-BC59-B4AF38EB28F0}" type="pres">
      <dgm:prSet presAssocID="{29F0F2BC-4812-4559-BD33-64622F18E557}" presName="spaceRect" presStyleCnt="0"/>
      <dgm:spPr/>
    </dgm:pt>
    <dgm:pt modelId="{3D43BBF7-EA13-482D-A460-2BD7444447C7}" type="pres">
      <dgm:prSet presAssocID="{29F0F2BC-4812-4559-BD33-64622F18E557}" presName="textRect" presStyleLbl="revTx" presStyleIdx="1" presStyleCnt="8">
        <dgm:presLayoutVars>
          <dgm:chMax val="1"/>
          <dgm:chPref val="1"/>
        </dgm:presLayoutVars>
      </dgm:prSet>
      <dgm:spPr/>
    </dgm:pt>
    <dgm:pt modelId="{1D75A944-4BF4-4CE8-8F2A-2F34B987A22D}" type="pres">
      <dgm:prSet presAssocID="{A188461E-F417-4741-9417-84E0984DED5D}" presName="sibTrans" presStyleLbl="sibTrans2D1" presStyleIdx="0" presStyleCnt="0"/>
      <dgm:spPr/>
    </dgm:pt>
    <dgm:pt modelId="{E9A156D7-96FA-4206-AF88-1BF52BD01BA7}" type="pres">
      <dgm:prSet presAssocID="{DE15D51E-754B-480C-92BC-79A78DC79209}" presName="compNode" presStyleCnt="0"/>
      <dgm:spPr/>
    </dgm:pt>
    <dgm:pt modelId="{1237D560-58B2-4EC0-9BD7-83D0C664AEB4}" type="pres">
      <dgm:prSet presAssocID="{DE15D51E-754B-480C-92BC-79A78DC79209}" presName="iconBgRect" presStyleLbl="bgShp" presStyleIdx="2" presStyleCnt="8"/>
      <dgm:spPr/>
    </dgm:pt>
    <dgm:pt modelId="{8A9877C9-EDA9-4868-A34C-4A25B91D5820}" type="pres">
      <dgm:prSet presAssocID="{DE15D51E-754B-480C-92BC-79A78DC79209}" presName="iconRect" presStyleLbl="node1" presStyleIdx="2" presStyleCnt="8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60A65A9-5150-4DF4-B666-CEE1196CA791}" type="pres">
      <dgm:prSet presAssocID="{DE15D51E-754B-480C-92BC-79A78DC79209}" presName="spaceRect" presStyleCnt="0"/>
      <dgm:spPr/>
    </dgm:pt>
    <dgm:pt modelId="{E33EB058-8A09-47E0-9FEE-68B07654470A}" type="pres">
      <dgm:prSet presAssocID="{DE15D51E-754B-480C-92BC-79A78DC79209}" presName="textRect" presStyleLbl="revTx" presStyleIdx="2" presStyleCnt="8">
        <dgm:presLayoutVars>
          <dgm:chMax val="1"/>
          <dgm:chPref val="1"/>
        </dgm:presLayoutVars>
      </dgm:prSet>
      <dgm:spPr/>
    </dgm:pt>
    <dgm:pt modelId="{6D3A19D2-B823-4C3F-85AA-CC16271C67AB}" type="pres">
      <dgm:prSet presAssocID="{D0927645-FE96-418C-9130-7BC3EDB784A3}" presName="sibTrans" presStyleLbl="sibTrans2D1" presStyleIdx="0" presStyleCnt="0"/>
      <dgm:spPr/>
    </dgm:pt>
    <dgm:pt modelId="{FF3EF7A2-267A-4D94-AF22-B15D4E78F723}" type="pres">
      <dgm:prSet presAssocID="{4556A36C-0280-49FF-8396-1153B4071363}" presName="compNode" presStyleCnt="0"/>
      <dgm:spPr/>
    </dgm:pt>
    <dgm:pt modelId="{345A41C5-5347-4D2C-9923-E1742795601C}" type="pres">
      <dgm:prSet presAssocID="{4556A36C-0280-49FF-8396-1153B4071363}" presName="iconBgRect" presStyleLbl="bgShp" presStyleIdx="3" presStyleCnt="8"/>
      <dgm:spPr/>
    </dgm:pt>
    <dgm:pt modelId="{7FC1616E-3061-44FF-81C2-611831413E9B}" type="pres">
      <dgm:prSet presAssocID="{4556A36C-0280-49FF-8396-1153B407136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E2DB2939-41A9-4540-A8A8-4146C3AB676B}" type="pres">
      <dgm:prSet presAssocID="{4556A36C-0280-49FF-8396-1153B4071363}" presName="spaceRect" presStyleCnt="0"/>
      <dgm:spPr/>
    </dgm:pt>
    <dgm:pt modelId="{8E15EB65-F805-4A80-87CE-93C40ABFAD00}" type="pres">
      <dgm:prSet presAssocID="{4556A36C-0280-49FF-8396-1153B4071363}" presName="textRect" presStyleLbl="revTx" presStyleIdx="3" presStyleCnt="8">
        <dgm:presLayoutVars>
          <dgm:chMax val="1"/>
          <dgm:chPref val="1"/>
        </dgm:presLayoutVars>
      </dgm:prSet>
      <dgm:spPr/>
    </dgm:pt>
    <dgm:pt modelId="{043EBD16-D9AC-4569-9046-FEF10BFA25FD}" type="pres">
      <dgm:prSet presAssocID="{41EB87FD-9CA8-4B97-B16A-AB9DFE8F6174}" presName="sibTrans" presStyleLbl="sibTrans2D1" presStyleIdx="0" presStyleCnt="0"/>
      <dgm:spPr/>
    </dgm:pt>
    <dgm:pt modelId="{7FCC4323-0FA5-4855-A7B5-96CE06CC470C}" type="pres">
      <dgm:prSet presAssocID="{200443F8-A348-4E8D-8E7F-B2BC478C7009}" presName="compNode" presStyleCnt="0"/>
      <dgm:spPr/>
    </dgm:pt>
    <dgm:pt modelId="{B0D4F80B-ABA9-4269-92C3-E222F1592E79}" type="pres">
      <dgm:prSet presAssocID="{200443F8-A348-4E8D-8E7F-B2BC478C7009}" presName="iconBgRect" presStyleLbl="bgShp" presStyleIdx="4" presStyleCnt="8"/>
      <dgm:spPr/>
    </dgm:pt>
    <dgm:pt modelId="{3A78E3F8-F23A-4ED4-996A-7F67CEED0A01}" type="pres">
      <dgm:prSet presAssocID="{200443F8-A348-4E8D-8E7F-B2BC478C7009}" presName="iconRect" presStyleLbl="node1" presStyleIdx="4" presStyleCnt="8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4F3E19F-ABA0-488A-9E5E-0362E065EA0F}" type="pres">
      <dgm:prSet presAssocID="{200443F8-A348-4E8D-8E7F-B2BC478C7009}" presName="spaceRect" presStyleCnt="0"/>
      <dgm:spPr/>
    </dgm:pt>
    <dgm:pt modelId="{BF4E8ADE-1365-4C3E-AFA6-EF97BFD32AC6}" type="pres">
      <dgm:prSet presAssocID="{200443F8-A348-4E8D-8E7F-B2BC478C7009}" presName="textRect" presStyleLbl="revTx" presStyleIdx="4" presStyleCnt="8">
        <dgm:presLayoutVars>
          <dgm:chMax val="1"/>
          <dgm:chPref val="1"/>
        </dgm:presLayoutVars>
      </dgm:prSet>
      <dgm:spPr/>
    </dgm:pt>
    <dgm:pt modelId="{8809E71C-A876-462B-9C8E-740D67DD87AA}" type="pres">
      <dgm:prSet presAssocID="{01D73AF7-618C-4398-8C17-FC95756A18EB}" presName="sibTrans" presStyleLbl="sibTrans2D1" presStyleIdx="0" presStyleCnt="0"/>
      <dgm:spPr/>
    </dgm:pt>
    <dgm:pt modelId="{83968044-3F8D-4E77-9A61-C07780A4DCCD}" type="pres">
      <dgm:prSet presAssocID="{C1D1F964-C936-4A45-986C-3334BB0AE34C}" presName="compNode" presStyleCnt="0"/>
      <dgm:spPr/>
    </dgm:pt>
    <dgm:pt modelId="{CFF246D0-9D0A-437C-96BE-0F5B32033030}" type="pres">
      <dgm:prSet presAssocID="{C1D1F964-C936-4A45-986C-3334BB0AE34C}" presName="iconBgRect" presStyleLbl="bgShp" presStyleIdx="5" presStyleCnt="8"/>
      <dgm:spPr/>
    </dgm:pt>
    <dgm:pt modelId="{12BA3881-B88A-4FAF-9B1C-FEA6E07E91AC}" type="pres">
      <dgm:prSet presAssocID="{C1D1F964-C936-4A45-986C-3334BB0AE34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6D7B594-4E2E-4021-B16F-343051DCD220}" type="pres">
      <dgm:prSet presAssocID="{C1D1F964-C936-4A45-986C-3334BB0AE34C}" presName="spaceRect" presStyleCnt="0"/>
      <dgm:spPr/>
    </dgm:pt>
    <dgm:pt modelId="{D614FD37-C0C6-4F92-88C1-C6F8492F66B6}" type="pres">
      <dgm:prSet presAssocID="{C1D1F964-C936-4A45-986C-3334BB0AE34C}" presName="textRect" presStyleLbl="revTx" presStyleIdx="5" presStyleCnt="8">
        <dgm:presLayoutVars>
          <dgm:chMax val="1"/>
          <dgm:chPref val="1"/>
        </dgm:presLayoutVars>
      </dgm:prSet>
      <dgm:spPr/>
    </dgm:pt>
    <dgm:pt modelId="{BD2F05CE-FDE0-441C-A621-6BD36233B70F}" type="pres">
      <dgm:prSet presAssocID="{FDBBB081-C715-47ED-BB89-B19B1041538A}" presName="sibTrans" presStyleLbl="sibTrans2D1" presStyleIdx="0" presStyleCnt="0"/>
      <dgm:spPr/>
    </dgm:pt>
    <dgm:pt modelId="{D853A826-2B6D-4294-8E98-F1D58AAEA1AE}" type="pres">
      <dgm:prSet presAssocID="{F248D4C1-CF8D-449B-95EB-E6CC77502221}" presName="compNode" presStyleCnt="0"/>
      <dgm:spPr/>
    </dgm:pt>
    <dgm:pt modelId="{738B3090-E502-4B77-8660-50F039AEC840}" type="pres">
      <dgm:prSet presAssocID="{F248D4C1-CF8D-449B-95EB-E6CC77502221}" presName="iconBgRect" presStyleLbl="bgShp" presStyleIdx="6" presStyleCnt="8"/>
      <dgm:spPr/>
    </dgm:pt>
    <dgm:pt modelId="{EF0ADE27-6CE9-4FDA-8774-6568D9716F9E}" type="pres">
      <dgm:prSet presAssocID="{F248D4C1-CF8D-449B-95EB-E6CC77502221}" presName="iconRect" presStyleLbl="node1" presStyleIdx="6" presStyleCnt="8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13AEC5C-6996-4AA3-8BE7-F2EBBBABC476}" type="pres">
      <dgm:prSet presAssocID="{F248D4C1-CF8D-449B-95EB-E6CC77502221}" presName="spaceRect" presStyleCnt="0"/>
      <dgm:spPr/>
    </dgm:pt>
    <dgm:pt modelId="{839E3185-8ABA-4DFD-9B26-60E14DBA20AB}" type="pres">
      <dgm:prSet presAssocID="{F248D4C1-CF8D-449B-95EB-E6CC77502221}" presName="textRect" presStyleLbl="revTx" presStyleIdx="6" presStyleCnt="8">
        <dgm:presLayoutVars>
          <dgm:chMax val="1"/>
          <dgm:chPref val="1"/>
        </dgm:presLayoutVars>
      </dgm:prSet>
      <dgm:spPr/>
    </dgm:pt>
    <dgm:pt modelId="{AAA83AA3-833F-4D3A-BD77-679529D117F9}" type="pres">
      <dgm:prSet presAssocID="{6694E6E5-5A33-4B62-9DE5-8BA5519D996E}" presName="sibTrans" presStyleLbl="sibTrans2D1" presStyleIdx="0" presStyleCnt="0"/>
      <dgm:spPr/>
    </dgm:pt>
    <dgm:pt modelId="{26068415-F61B-492C-A4D0-E792E9EE2905}" type="pres">
      <dgm:prSet presAssocID="{B2F89055-11CC-43CB-9796-1018F9A2918B}" presName="compNode" presStyleCnt="0"/>
      <dgm:spPr/>
    </dgm:pt>
    <dgm:pt modelId="{C320ED47-7F5C-4DA4-AD99-A9D246FC7AD6}" type="pres">
      <dgm:prSet presAssocID="{B2F89055-11CC-43CB-9796-1018F9A2918B}" presName="iconBgRect" presStyleLbl="bgShp" presStyleIdx="7" presStyleCnt="8"/>
      <dgm:spPr/>
    </dgm:pt>
    <dgm:pt modelId="{A8932EDE-71EA-4792-9C16-68EBC5B79832}" type="pres">
      <dgm:prSet presAssocID="{B2F89055-11CC-43CB-9796-1018F9A2918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63A0DB4-74EA-449B-9A4F-58C3C55F350C}" type="pres">
      <dgm:prSet presAssocID="{B2F89055-11CC-43CB-9796-1018F9A2918B}" presName="spaceRect" presStyleCnt="0"/>
      <dgm:spPr/>
    </dgm:pt>
    <dgm:pt modelId="{F06A02FC-8350-4708-BC73-66FB099E4603}" type="pres">
      <dgm:prSet presAssocID="{B2F89055-11CC-43CB-9796-1018F9A2918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EA59D06-6FA1-4AA1-98D0-81115A3A6D99}" srcId="{9980C298-3952-448B-A1F8-3DDA33D6BF94}" destId="{200443F8-A348-4E8D-8E7F-B2BC478C7009}" srcOrd="4" destOrd="0" parTransId="{3338E2F4-5BEE-49E7-A3CD-9CA4CF1D281D}" sibTransId="{01D73AF7-618C-4398-8C17-FC95756A18EB}"/>
    <dgm:cxn modelId="{0542010A-9E9E-41A6-9F98-E2C0EFF482B5}" type="presOf" srcId="{F248D4C1-CF8D-449B-95EB-E6CC77502221}" destId="{839E3185-8ABA-4DFD-9B26-60E14DBA20AB}" srcOrd="0" destOrd="0" presId="urn:microsoft.com/office/officeart/2018/2/layout/IconCircleList"/>
    <dgm:cxn modelId="{9242060B-7504-4BCC-95B3-D388040402CC}" type="presOf" srcId="{C1D1F964-C936-4A45-986C-3334BB0AE34C}" destId="{D614FD37-C0C6-4F92-88C1-C6F8492F66B6}" srcOrd="0" destOrd="0" presId="urn:microsoft.com/office/officeart/2018/2/layout/IconCircleList"/>
    <dgm:cxn modelId="{C753D51C-2E03-4D0F-A65E-F7D9560A3B61}" type="presOf" srcId="{01D73AF7-618C-4398-8C17-FC95756A18EB}" destId="{8809E71C-A876-462B-9C8E-740D67DD87AA}" srcOrd="0" destOrd="0" presId="urn:microsoft.com/office/officeart/2018/2/layout/IconCircleList"/>
    <dgm:cxn modelId="{6B169A1D-3B3F-449B-BAD1-A43FE22681A2}" srcId="{9980C298-3952-448B-A1F8-3DDA33D6BF94}" destId="{29F0F2BC-4812-4559-BD33-64622F18E557}" srcOrd="1" destOrd="0" parTransId="{664B5181-A42F-4908-852B-570A61755B69}" sibTransId="{A188461E-F417-4741-9417-84E0984DED5D}"/>
    <dgm:cxn modelId="{37950E1E-17AB-4D83-8685-17EC39F519DF}" srcId="{9980C298-3952-448B-A1F8-3DDA33D6BF94}" destId="{C1D1F964-C936-4A45-986C-3334BB0AE34C}" srcOrd="5" destOrd="0" parTransId="{775A9072-4BCE-4DCA-B5DB-EF5047755DF9}" sibTransId="{FDBBB081-C715-47ED-BB89-B19B1041538A}"/>
    <dgm:cxn modelId="{001ADB26-1641-47BD-8B38-C550CD7895F0}" type="presOf" srcId="{29F0F2BC-4812-4559-BD33-64622F18E557}" destId="{3D43BBF7-EA13-482D-A460-2BD7444447C7}" srcOrd="0" destOrd="0" presId="urn:microsoft.com/office/officeart/2018/2/layout/IconCircleList"/>
    <dgm:cxn modelId="{FA5AE82B-E5E1-4A3B-90DF-70B6322AE835}" srcId="{9980C298-3952-448B-A1F8-3DDA33D6BF94}" destId="{F248D4C1-CF8D-449B-95EB-E6CC77502221}" srcOrd="6" destOrd="0" parTransId="{A3331902-83D8-44F4-8190-60DBBDBD523D}" sibTransId="{6694E6E5-5A33-4B62-9DE5-8BA5519D996E}"/>
    <dgm:cxn modelId="{AF83702D-3736-44AA-8A19-01F05A97FBB6}" type="presOf" srcId="{DE15D51E-754B-480C-92BC-79A78DC79209}" destId="{E33EB058-8A09-47E0-9FEE-68B07654470A}" srcOrd="0" destOrd="0" presId="urn:microsoft.com/office/officeart/2018/2/layout/IconCircleList"/>
    <dgm:cxn modelId="{44673A2F-02F6-45E0-9FB1-8B60637A242B}" type="presOf" srcId="{3BACAB92-D7A9-41CB-A806-B1931ACC97D4}" destId="{979CA326-D376-4614-A0ED-022907E41E49}" srcOrd="0" destOrd="0" presId="urn:microsoft.com/office/officeart/2018/2/layout/IconCircleList"/>
    <dgm:cxn modelId="{A9A38034-4F71-407A-9DFB-C5E8E3E1B919}" type="presOf" srcId="{FDBBB081-C715-47ED-BB89-B19B1041538A}" destId="{BD2F05CE-FDE0-441C-A621-6BD36233B70F}" srcOrd="0" destOrd="0" presId="urn:microsoft.com/office/officeart/2018/2/layout/IconCircleList"/>
    <dgm:cxn modelId="{80E5363E-39FB-45B4-A83D-907ACC0839C1}" srcId="{9980C298-3952-448B-A1F8-3DDA33D6BF94}" destId="{3BACAB92-D7A9-41CB-A806-B1931ACC97D4}" srcOrd="0" destOrd="0" parTransId="{5736151C-085E-4993-BBAD-B8FD901D5F2E}" sibTransId="{B67C4201-E9B7-4426-BEF6-3A9FA6AF71DF}"/>
    <dgm:cxn modelId="{51EBE95B-2252-4D18-91E6-92523EB54EA8}" type="presOf" srcId="{6694E6E5-5A33-4B62-9DE5-8BA5519D996E}" destId="{AAA83AA3-833F-4D3A-BD77-679529D117F9}" srcOrd="0" destOrd="0" presId="urn:microsoft.com/office/officeart/2018/2/layout/IconCircleList"/>
    <dgm:cxn modelId="{FAC59846-6080-4443-930E-42D4E99B36A0}" srcId="{9980C298-3952-448B-A1F8-3DDA33D6BF94}" destId="{DE15D51E-754B-480C-92BC-79A78DC79209}" srcOrd="2" destOrd="0" parTransId="{89DD8387-9386-4D67-89CE-AACD7FEEE2CD}" sibTransId="{D0927645-FE96-418C-9130-7BC3EDB784A3}"/>
    <dgm:cxn modelId="{0913F550-88D9-4249-8489-B54A25D22A18}" srcId="{9980C298-3952-448B-A1F8-3DDA33D6BF94}" destId="{4556A36C-0280-49FF-8396-1153B4071363}" srcOrd="3" destOrd="0" parTransId="{B020E3B4-4AFB-4DC8-B896-B5D6A031BE63}" sibTransId="{41EB87FD-9CA8-4B97-B16A-AB9DFE8F6174}"/>
    <dgm:cxn modelId="{A35F1B83-DB81-472D-9141-14B51377CC8C}" srcId="{9980C298-3952-448B-A1F8-3DDA33D6BF94}" destId="{B2F89055-11CC-43CB-9796-1018F9A2918B}" srcOrd="7" destOrd="0" parTransId="{E1D474D0-0C2C-435A-AE90-69ABE5C1C95F}" sibTransId="{C63092E8-2701-4F0A-B12F-4D51C77C0DFF}"/>
    <dgm:cxn modelId="{353A8F85-3652-45BC-80D1-2EB114C4F4D1}" type="presOf" srcId="{200443F8-A348-4E8D-8E7F-B2BC478C7009}" destId="{BF4E8ADE-1365-4C3E-AFA6-EF97BFD32AC6}" srcOrd="0" destOrd="0" presId="urn:microsoft.com/office/officeart/2018/2/layout/IconCircleList"/>
    <dgm:cxn modelId="{6708BF87-E756-425E-A151-722044EC25F4}" type="presOf" srcId="{B2F89055-11CC-43CB-9796-1018F9A2918B}" destId="{F06A02FC-8350-4708-BC73-66FB099E4603}" srcOrd="0" destOrd="0" presId="urn:microsoft.com/office/officeart/2018/2/layout/IconCircleList"/>
    <dgm:cxn modelId="{D3C0488F-BB3C-4B1F-ACAE-B490163AB87D}" type="presOf" srcId="{B67C4201-E9B7-4426-BEF6-3A9FA6AF71DF}" destId="{53FF5053-A884-45A0-AB52-4B948649BE40}" srcOrd="0" destOrd="0" presId="urn:microsoft.com/office/officeart/2018/2/layout/IconCircleList"/>
    <dgm:cxn modelId="{6979B1AE-4671-44A4-BCD0-87E1C2DF26CB}" type="presOf" srcId="{41EB87FD-9CA8-4B97-B16A-AB9DFE8F6174}" destId="{043EBD16-D9AC-4569-9046-FEF10BFA25FD}" srcOrd="0" destOrd="0" presId="urn:microsoft.com/office/officeart/2018/2/layout/IconCircleList"/>
    <dgm:cxn modelId="{A79ABDC4-6249-4A5C-A89F-A731BF506CF3}" type="presOf" srcId="{9980C298-3952-448B-A1F8-3DDA33D6BF94}" destId="{ED164316-6F2E-4D6F-AA36-9E13000997AB}" srcOrd="0" destOrd="0" presId="urn:microsoft.com/office/officeart/2018/2/layout/IconCircleList"/>
    <dgm:cxn modelId="{F21D55CA-C1FB-4BC8-BC90-435CC5DA90AE}" type="presOf" srcId="{D0927645-FE96-418C-9130-7BC3EDB784A3}" destId="{6D3A19D2-B823-4C3F-85AA-CC16271C67AB}" srcOrd="0" destOrd="0" presId="urn:microsoft.com/office/officeart/2018/2/layout/IconCircleList"/>
    <dgm:cxn modelId="{8611EAD6-D602-4006-BDF5-DE5A1BF9C823}" type="presOf" srcId="{4556A36C-0280-49FF-8396-1153B4071363}" destId="{8E15EB65-F805-4A80-87CE-93C40ABFAD00}" srcOrd="0" destOrd="0" presId="urn:microsoft.com/office/officeart/2018/2/layout/IconCircleList"/>
    <dgm:cxn modelId="{6E9A04F5-2097-4173-826F-93F110D7A4CC}" type="presOf" srcId="{A188461E-F417-4741-9417-84E0984DED5D}" destId="{1D75A944-4BF4-4CE8-8F2A-2F34B987A22D}" srcOrd="0" destOrd="0" presId="urn:microsoft.com/office/officeart/2018/2/layout/IconCircleList"/>
    <dgm:cxn modelId="{A996149D-C38C-429E-8898-4E8BA16E62DE}" type="presParOf" srcId="{ED164316-6F2E-4D6F-AA36-9E13000997AB}" destId="{33B04698-7C53-4052-925B-F0A9B9E31AF8}" srcOrd="0" destOrd="0" presId="urn:microsoft.com/office/officeart/2018/2/layout/IconCircleList"/>
    <dgm:cxn modelId="{78E55BC2-4049-4E02-99C8-CCFD95B4C038}" type="presParOf" srcId="{33B04698-7C53-4052-925B-F0A9B9E31AF8}" destId="{230D3E5C-D57C-4786-9413-AFD54C230D96}" srcOrd="0" destOrd="0" presId="urn:microsoft.com/office/officeart/2018/2/layout/IconCircleList"/>
    <dgm:cxn modelId="{FB8CD4B8-0BED-4425-BA55-6C9F50893487}" type="presParOf" srcId="{230D3E5C-D57C-4786-9413-AFD54C230D96}" destId="{B373BF6A-84BC-45F3-AB8F-EAAB5704FE89}" srcOrd="0" destOrd="0" presId="urn:microsoft.com/office/officeart/2018/2/layout/IconCircleList"/>
    <dgm:cxn modelId="{22405255-7D71-481C-8689-FF12F5CDE50A}" type="presParOf" srcId="{230D3E5C-D57C-4786-9413-AFD54C230D96}" destId="{68120573-D4B2-4C7C-9A8B-A426387F010C}" srcOrd="1" destOrd="0" presId="urn:microsoft.com/office/officeart/2018/2/layout/IconCircleList"/>
    <dgm:cxn modelId="{8BD3DD2C-9593-43FF-9389-06F259F58A32}" type="presParOf" srcId="{230D3E5C-D57C-4786-9413-AFD54C230D96}" destId="{B0689813-7238-4892-87EE-8108417CC6BC}" srcOrd="2" destOrd="0" presId="urn:microsoft.com/office/officeart/2018/2/layout/IconCircleList"/>
    <dgm:cxn modelId="{5CB2E586-3440-4F89-80BC-1CDB7ABCE742}" type="presParOf" srcId="{230D3E5C-D57C-4786-9413-AFD54C230D96}" destId="{979CA326-D376-4614-A0ED-022907E41E49}" srcOrd="3" destOrd="0" presId="urn:microsoft.com/office/officeart/2018/2/layout/IconCircleList"/>
    <dgm:cxn modelId="{993998E1-B7E1-4202-AB3F-10E114E4EBE2}" type="presParOf" srcId="{33B04698-7C53-4052-925B-F0A9B9E31AF8}" destId="{53FF5053-A884-45A0-AB52-4B948649BE40}" srcOrd="1" destOrd="0" presId="urn:microsoft.com/office/officeart/2018/2/layout/IconCircleList"/>
    <dgm:cxn modelId="{D5D612AD-8586-451C-B742-E6DB678B4468}" type="presParOf" srcId="{33B04698-7C53-4052-925B-F0A9B9E31AF8}" destId="{0B064122-5C86-4D34-9F3D-ABE31FA3A561}" srcOrd="2" destOrd="0" presId="urn:microsoft.com/office/officeart/2018/2/layout/IconCircleList"/>
    <dgm:cxn modelId="{D24E9F0B-E517-44B9-8B75-19922547E0DC}" type="presParOf" srcId="{0B064122-5C86-4D34-9F3D-ABE31FA3A561}" destId="{9CD65313-4388-48D8-82D6-65D1FD8F7739}" srcOrd="0" destOrd="0" presId="urn:microsoft.com/office/officeart/2018/2/layout/IconCircleList"/>
    <dgm:cxn modelId="{51701D96-374A-40D3-8D99-E6939F8CD761}" type="presParOf" srcId="{0B064122-5C86-4D34-9F3D-ABE31FA3A561}" destId="{590D01E8-0B52-4673-A7CD-B0015A409017}" srcOrd="1" destOrd="0" presId="urn:microsoft.com/office/officeart/2018/2/layout/IconCircleList"/>
    <dgm:cxn modelId="{BC1E34E3-30F5-4EC1-829A-59C1A0B6E406}" type="presParOf" srcId="{0B064122-5C86-4D34-9F3D-ABE31FA3A561}" destId="{D07987F0-9E0A-4FB4-BC59-B4AF38EB28F0}" srcOrd="2" destOrd="0" presId="urn:microsoft.com/office/officeart/2018/2/layout/IconCircleList"/>
    <dgm:cxn modelId="{ADDF6518-F847-4615-B54D-C285D3B1DAFD}" type="presParOf" srcId="{0B064122-5C86-4D34-9F3D-ABE31FA3A561}" destId="{3D43BBF7-EA13-482D-A460-2BD7444447C7}" srcOrd="3" destOrd="0" presId="urn:microsoft.com/office/officeart/2018/2/layout/IconCircleList"/>
    <dgm:cxn modelId="{AF50C0AF-7F10-425E-A526-CE8FC7F9161B}" type="presParOf" srcId="{33B04698-7C53-4052-925B-F0A9B9E31AF8}" destId="{1D75A944-4BF4-4CE8-8F2A-2F34B987A22D}" srcOrd="3" destOrd="0" presId="urn:microsoft.com/office/officeart/2018/2/layout/IconCircleList"/>
    <dgm:cxn modelId="{11E4D95B-4200-427A-8E55-ED0A1C2DF3B1}" type="presParOf" srcId="{33B04698-7C53-4052-925B-F0A9B9E31AF8}" destId="{E9A156D7-96FA-4206-AF88-1BF52BD01BA7}" srcOrd="4" destOrd="0" presId="urn:microsoft.com/office/officeart/2018/2/layout/IconCircleList"/>
    <dgm:cxn modelId="{C2B23CE9-F5AB-4504-B468-FF76E878CF0A}" type="presParOf" srcId="{E9A156D7-96FA-4206-AF88-1BF52BD01BA7}" destId="{1237D560-58B2-4EC0-9BD7-83D0C664AEB4}" srcOrd="0" destOrd="0" presId="urn:microsoft.com/office/officeart/2018/2/layout/IconCircleList"/>
    <dgm:cxn modelId="{9ECA655B-B084-492A-A7E3-4E01D5FC1C5F}" type="presParOf" srcId="{E9A156D7-96FA-4206-AF88-1BF52BD01BA7}" destId="{8A9877C9-EDA9-4868-A34C-4A25B91D5820}" srcOrd="1" destOrd="0" presId="urn:microsoft.com/office/officeart/2018/2/layout/IconCircleList"/>
    <dgm:cxn modelId="{A683CAA2-DCBC-42B5-90E1-9A7CFF57A4BD}" type="presParOf" srcId="{E9A156D7-96FA-4206-AF88-1BF52BD01BA7}" destId="{F60A65A9-5150-4DF4-B666-CEE1196CA791}" srcOrd="2" destOrd="0" presId="urn:microsoft.com/office/officeart/2018/2/layout/IconCircleList"/>
    <dgm:cxn modelId="{88EEE2B3-8E61-48DD-A619-11FE89EB236D}" type="presParOf" srcId="{E9A156D7-96FA-4206-AF88-1BF52BD01BA7}" destId="{E33EB058-8A09-47E0-9FEE-68B07654470A}" srcOrd="3" destOrd="0" presId="urn:microsoft.com/office/officeart/2018/2/layout/IconCircleList"/>
    <dgm:cxn modelId="{77C32F0E-4DB4-47FC-A161-FDD0F0CB5078}" type="presParOf" srcId="{33B04698-7C53-4052-925B-F0A9B9E31AF8}" destId="{6D3A19D2-B823-4C3F-85AA-CC16271C67AB}" srcOrd="5" destOrd="0" presId="urn:microsoft.com/office/officeart/2018/2/layout/IconCircleList"/>
    <dgm:cxn modelId="{4197006F-6109-48AF-BA39-033116E5F78E}" type="presParOf" srcId="{33B04698-7C53-4052-925B-F0A9B9E31AF8}" destId="{FF3EF7A2-267A-4D94-AF22-B15D4E78F723}" srcOrd="6" destOrd="0" presId="urn:microsoft.com/office/officeart/2018/2/layout/IconCircleList"/>
    <dgm:cxn modelId="{ED11A737-A354-44D4-91F5-5908DEAEA922}" type="presParOf" srcId="{FF3EF7A2-267A-4D94-AF22-B15D4E78F723}" destId="{345A41C5-5347-4D2C-9923-E1742795601C}" srcOrd="0" destOrd="0" presId="urn:microsoft.com/office/officeart/2018/2/layout/IconCircleList"/>
    <dgm:cxn modelId="{14D4D95F-0621-47D6-9708-E45510362AE3}" type="presParOf" srcId="{FF3EF7A2-267A-4D94-AF22-B15D4E78F723}" destId="{7FC1616E-3061-44FF-81C2-611831413E9B}" srcOrd="1" destOrd="0" presId="urn:microsoft.com/office/officeart/2018/2/layout/IconCircleList"/>
    <dgm:cxn modelId="{422AE7E4-49F4-4030-8FD3-FC5634B4C462}" type="presParOf" srcId="{FF3EF7A2-267A-4D94-AF22-B15D4E78F723}" destId="{E2DB2939-41A9-4540-A8A8-4146C3AB676B}" srcOrd="2" destOrd="0" presId="urn:microsoft.com/office/officeart/2018/2/layout/IconCircleList"/>
    <dgm:cxn modelId="{E6FF25D9-7D77-451F-9A8F-9EC685306E9E}" type="presParOf" srcId="{FF3EF7A2-267A-4D94-AF22-B15D4E78F723}" destId="{8E15EB65-F805-4A80-87CE-93C40ABFAD00}" srcOrd="3" destOrd="0" presId="urn:microsoft.com/office/officeart/2018/2/layout/IconCircleList"/>
    <dgm:cxn modelId="{6D2041D5-51D8-4F85-AAB8-6D26CA27599A}" type="presParOf" srcId="{33B04698-7C53-4052-925B-F0A9B9E31AF8}" destId="{043EBD16-D9AC-4569-9046-FEF10BFA25FD}" srcOrd="7" destOrd="0" presId="urn:microsoft.com/office/officeart/2018/2/layout/IconCircleList"/>
    <dgm:cxn modelId="{7DCCF114-1D9D-4E1D-B750-A2E9E09BA2F4}" type="presParOf" srcId="{33B04698-7C53-4052-925B-F0A9B9E31AF8}" destId="{7FCC4323-0FA5-4855-A7B5-96CE06CC470C}" srcOrd="8" destOrd="0" presId="urn:microsoft.com/office/officeart/2018/2/layout/IconCircleList"/>
    <dgm:cxn modelId="{685A3145-C4DD-4F06-88B9-FC4B57341E7C}" type="presParOf" srcId="{7FCC4323-0FA5-4855-A7B5-96CE06CC470C}" destId="{B0D4F80B-ABA9-4269-92C3-E222F1592E79}" srcOrd="0" destOrd="0" presId="urn:microsoft.com/office/officeart/2018/2/layout/IconCircleList"/>
    <dgm:cxn modelId="{A91381CE-B2C5-401D-8944-E81D80B9AB4F}" type="presParOf" srcId="{7FCC4323-0FA5-4855-A7B5-96CE06CC470C}" destId="{3A78E3F8-F23A-4ED4-996A-7F67CEED0A01}" srcOrd="1" destOrd="0" presId="urn:microsoft.com/office/officeart/2018/2/layout/IconCircleList"/>
    <dgm:cxn modelId="{845BB56E-9146-4864-A400-3D21B8A5993D}" type="presParOf" srcId="{7FCC4323-0FA5-4855-A7B5-96CE06CC470C}" destId="{14F3E19F-ABA0-488A-9E5E-0362E065EA0F}" srcOrd="2" destOrd="0" presId="urn:microsoft.com/office/officeart/2018/2/layout/IconCircleList"/>
    <dgm:cxn modelId="{450175F9-F17C-43B4-9155-02B8732D82BD}" type="presParOf" srcId="{7FCC4323-0FA5-4855-A7B5-96CE06CC470C}" destId="{BF4E8ADE-1365-4C3E-AFA6-EF97BFD32AC6}" srcOrd="3" destOrd="0" presId="urn:microsoft.com/office/officeart/2018/2/layout/IconCircleList"/>
    <dgm:cxn modelId="{D7BF0491-9581-4A82-AE0B-82E0F5FB11AE}" type="presParOf" srcId="{33B04698-7C53-4052-925B-F0A9B9E31AF8}" destId="{8809E71C-A876-462B-9C8E-740D67DD87AA}" srcOrd="9" destOrd="0" presId="urn:microsoft.com/office/officeart/2018/2/layout/IconCircleList"/>
    <dgm:cxn modelId="{16F6A2E5-0559-4880-B9A2-14BCD56F2605}" type="presParOf" srcId="{33B04698-7C53-4052-925B-F0A9B9E31AF8}" destId="{83968044-3F8D-4E77-9A61-C07780A4DCCD}" srcOrd="10" destOrd="0" presId="urn:microsoft.com/office/officeart/2018/2/layout/IconCircleList"/>
    <dgm:cxn modelId="{ABDF100A-234F-498C-A322-D08E11227987}" type="presParOf" srcId="{83968044-3F8D-4E77-9A61-C07780A4DCCD}" destId="{CFF246D0-9D0A-437C-96BE-0F5B32033030}" srcOrd="0" destOrd="0" presId="urn:microsoft.com/office/officeart/2018/2/layout/IconCircleList"/>
    <dgm:cxn modelId="{9DC187EA-6F44-4A84-BEE3-8E641056F372}" type="presParOf" srcId="{83968044-3F8D-4E77-9A61-C07780A4DCCD}" destId="{12BA3881-B88A-4FAF-9B1C-FEA6E07E91AC}" srcOrd="1" destOrd="0" presId="urn:microsoft.com/office/officeart/2018/2/layout/IconCircleList"/>
    <dgm:cxn modelId="{CB766DC7-FA52-42DB-BE35-56DD17536DE4}" type="presParOf" srcId="{83968044-3F8D-4E77-9A61-C07780A4DCCD}" destId="{76D7B594-4E2E-4021-B16F-343051DCD220}" srcOrd="2" destOrd="0" presId="urn:microsoft.com/office/officeart/2018/2/layout/IconCircleList"/>
    <dgm:cxn modelId="{E496CBE2-9306-4488-B87C-4C63FE5AFF71}" type="presParOf" srcId="{83968044-3F8D-4E77-9A61-C07780A4DCCD}" destId="{D614FD37-C0C6-4F92-88C1-C6F8492F66B6}" srcOrd="3" destOrd="0" presId="urn:microsoft.com/office/officeart/2018/2/layout/IconCircleList"/>
    <dgm:cxn modelId="{4B2D99A7-EEE6-4126-AF31-53A8C933B61B}" type="presParOf" srcId="{33B04698-7C53-4052-925B-F0A9B9E31AF8}" destId="{BD2F05CE-FDE0-441C-A621-6BD36233B70F}" srcOrd="11" destOrd="0" presId="urn:microsoft.com/office/officeart/2018/2/layout/IconCircleList"/>
    <dgm:cxn modelId="{2EB1B6B8-AE60-483F-9163-AB3521A40BE3}" type="presParOf" srcId="{33B04698-7C53-4052-925B-F0A9B9E31AF8}" destId="{D853A826-2B6D-4294-8E98-F1D58AAEA1AE}" srcOrd="12" destOrd="0" presId="urn:microsoft.com/office/officeart/2018/2/layout/IconCircleList"/>
    <dgm:cxn modelId="{DB4EEFC9-4A6C-47BD-9377-8F4CC5CFF4D8}" type="presParOf" srcId="{D853A826-2B6D-4294-8E98-F1D58AAEA1AE}" destId="{738B3090-E502-4B77-8660-50F039AEC840}" srcOrd="0" destOrd="0" presId="urn:microsoft.com/office/officeart/2018/2/layout/IconCircleList"/>
    <dgm:cxn modelId="{8DD31FA6-8C58-46E6-A0E9-DE23952044D7}" type="presParOf" srcId="{D853A826-2B6D-4294-8E98-F1D58AAEA1AE}" destId="{EF0ADE27-6CE9-4FDA-8774-6568D9716F9E}" srcOrd="1" destOrd="0" presId="urn:microsoft.com/office/officeart/2018/2/layout/IconCircleList"/>
    <dgm:cxn modelId="{5274BCCE-0D1B-4499-9A6E-AB0F7A0DFEB2}" type="presParOf" srcId="{D853A826-2B6D-4294-8E98-F1D58AAEA1AE}" destId="{C13AEC5C-6996-4AA3-8BE7-F2EBBBABC476}" srcOrd="2" destOrd="0" presId="urn:microsoft.com/office/officeart/2018/2/layout/IconCircleList"/>
    <dgm:cxn modelId="{026DF545-0927-4146-852E-9C56BCED6180}" type="presParOf" srcId="{D853A826-2B6D-4294-8E98-F1D58AAEA1AE}" destId="{839E3185-8ABA-4DFD-9B26-60E14DBA20AB}" srcOrd="3" destOrd="0" presId="urn:microsoft.com/office/officeart/2018/2/layout/IconCircleList"/>
    <dgm:cxn modelId="{AB53D8FD-342D-4085-A920-BC3B6172F63D}" type="presParOf" srcId="{33B04698-7C53-4052-925B-F0A9B9E31AF8}" destId="{AAA83AA3-833F-4D3A-BD77-679529D117F9}" srcOrd="13" destOrd="0" presId="urn:microsoft.com/office/officeart/2018/2/layout/IconCircleList"/>
    <dgm:cxn modelId="{2729BFC6-A86B-49F3-8E18-C1F704063F41}" type="presParOf" srcId="{33B04698-7C53-4052-925B-F0A9B9E31AF8}" destId="{26068415-F61B-492C-A4D0-E792E9EE2905}" srcOrd="14" destOrd="0" presId="urn:microsoft.com/office/officeart/2018/2/layout/IconCircleList"/>
    <dgm:cxn modelId="{085C2C96-A0E0-409B-A98F-7FDF0F076A97}" type="presParOf" srcId="{26068415-F61B-492C-A4D0-E792E9EE2905}" destId="{C320ED47-7F5C-4DA4-AD99-A9D246FC7AD6}" srcOrd="0" destOrd="0" presId="urn:microsoft.com/office/officeart/2018/2/layout/IconCircleList"/>
    <dgm:cxn modelId="{7EA2193D-6706-481B-B7FF-724FC36FF42D}" type="presParOf" srcId="{26068415-F61B-492C-A4D0-E792E9EE2905}" destId="{A8932EDE-71EA-4792-9C16-68EBC5B79832}" srcOrd="1" destOrd="0" presId="urn:microsoft.com/office/officeart/2018/2/layout/IconCircleList"/>
    <dgm:cxn modelId="{4423781B-DC2F-47FE-9D43-7713E6EF131C}" type="presParOf" srcId="{26068415-F61B-492C-A4D0-E792E9EE2905}" destId="{663A0DB4-74EA-449B-9A4F-58C3C55F350C}" srcOrd="2" destOrd="0" presId="urn:microsoft.com/office/officeart/2018/2/layout/IconCircleList"/>
    <dgm:cxn modelId="{5D95B391-C7DC-4108-A464-C2C288DDA514}" type="presParOf" srcId="{26068415-F61B-492C-A4D0-E792E9EE2905}" destId="{F06A02FC-8350-4708-BC73-66FB099E46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7826A-9D43-4914-A875-58D6AB04332D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06E57-1374-4589-A069-BC07DEE556C0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57B-AB5E-45CB-A90E-9EA56BA42368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프로그램 소개</a:t>
          </a:r>
          <a:endParaRPr lang="en-US" sz="1900" kern="1200"/>
        </a:p>
      </dsp:txBody>
      <dsp:txXfrm>
        <a:off x="786764" y="3198"/>
        <a:ext cx="8831368" cy="681180"/>
      </dsp:txXfrm>
    </dsp:sp>
    <dsp:sp modelId="{BF98E2D9-3FAB-463C-9311-2866C2CD4F98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91C9A-26A7-407D-B2E9-F5B1979ED689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EE70A-BBAB-4B7A-98F0-E9A240288AAE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개발 일정</a:t>
          </a:r>
          <a:endParaRPr lang="en-US" sz="1900" kern="1200"/>
        </a:p>
      </dsp:txBody>
      <dsp:txXfrm>
        <a:off x="786764" y="854674"/>
        <a:ext cx="8831368" cy="681180"/>
      </dsp:txXfrm>
    </dsp:sp>
    <dsp:sp modelId="{F2F7B291-5320-41C1-9AF0-12015DB844EC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E6BB1-07E5-426D-BDD4-0B7E3EF59192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D5CE5-B4EC-48BC-92FB-E4CB868BD249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구현 기능 </a:t>
          </a:r>
          <a:endParaRPr lang="en-US" sz="1900" kern="1200"/>
        </a:p>
      </dsp:txBody>
      <dsp:txXfrm>
        <a:off x="786764" y="1706150"/>
        <a:ext cx="8831368" cy="681180"/>
      </dsp:txXfrm>
    </dsp:sp>
    <dsp:sp modelId="{6AA9A104-8426-420C-AD71-41AF050924A8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70619-2DB0-4A05-B5BB-71EDA19D8FA0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DBD79-9459-4E2F-AC12-BA6F8204FEA8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레이아웃</a:t>
          </a:r>
          <a:endParaRPr lang="en-US" sz="1900" kern="1200"/>
        </a:p>
      </dsp:txBody>
      <dsp:txXfrm>
        <a:off x="786764" y="2557626"/>
        <a:ext cx="8831368" cy="681180"/>
      </dsp:txXfrm>
    </dsp:sp>
    <dsp:sp modelId="{DB563A88-2E91-47BA-ABB4-7284E412C6FB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03AD-6152-4D03-8C16-14C8215F2F13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8823B-C58B-4950-827B-ED9BF6A1EAC7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프로그램 시연</a:t>
          </a:r>
          <a:endParaRPr lang="en-US" sz="1900" kern="1200"/>
        </a:p>
      </dsp:txBody>
      <dsp:txXfrm>
        <a:off x="786764" y="3409102"/>
        <a:ext cx="8831368" cy="681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BF6A-84BC-45F3-AB8F-EAAB5704FE89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20573-D4B2-4C7C-9A8B-A426387F010C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CA326-D376-4614-A0ED-022907E41E49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로그인 인증 기능</a:t>
          </a:r>
          <a:endParaRPr lang="en-US" sz="1900" kern="1200"/>
        </a:p>
      </dsp:txBody>
      <dsp:txXfrm>
        <a:off x="1163586" y="149985"/>
        <a:ext cx="1887071" cy="800575"/>
      </dsp:txXfrm>
    </dsp:sp>
    <dsp:sp modelId="{9CD65313-4388-48D8-82D6-65D1FD8F7739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D01E8-0B52-4673-A7CD-B0015A409017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BBF7-EA13-482D-A460-2BD7444447C7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활동 로그 기록 기능</a:t>
          </a:r>
          <a:endParaRPr lang="en-US" sz="1900" kern="1200"/>
        </a:p>
      </dsp:txBody>
      <dsp:txXfrm>
        <a:off x="4351594" y="149985"/>
        <a:ext cx="1887071" cy="800575"/>
      </dsp:txXfrm>
    </dsp:sp>
    <dsp:sp modelId="{1237D560-58B2-4EC0-9BD7-83D0C664AEB4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877C9-EDA9-4868-A34C-4A25B91D5820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EB058-8A09-47E0-9FEE-68B07654470A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지역 및 관광 장소 검색 기능</a:t>
          </a:r>
          <a:endParaRPr lang="en-US" sz="1900" kern="1200"/>
        </a:p>
      </dsp:txBody>
      <dsp:txXfrm>
        <a:off x="7539602" y="149985"/>
        <a:ext cx="1887071" cy="800575"/>
      </dsp:txXfrm>
    </dsp:sp>
    <dsp:sp modelId="{345A41C5-5347-4D2C-9923-E1742795601C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1616E-3061-44FF-81C2-611831413E9B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5EB65-F805-4A80-87CE-93C40ABFAD00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이미지 미리보기 기능</a:t>
          </a:r>
          <a:endParaRPr lang="en-US" sz="1900" kern="1200"/>
        </a:p>
      </dsp:txBody>
      <dsp:txXfrm>
        <a:off x="1163586" y="1646453"/>
        <a:ext cx="1887071" cy="800575"/>
      </dsp:txXfrm>
    </dsp:sp>
    <dsp:sp modelId="{B0D4F80B-ABA9-4269-92C3-E222F1592E79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8E3F8-F23A-4ED4-996A-7F67CEED0A01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ADE-1365-4C3E-AFA6-EF97BFD32AC6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홈페이지 접속 기능</a:t>
          </a:r>
          <a:endParaRPr lang="en-US" sz="1900" kern="1200"/>
        </a:p>
      </dsp:txBody>
      <dsp:txXfrm>
        <a:off x="4351594" y="1646453"/>
        <a:ext cx="1887071" cy="800575"/>
      </dsp:txXfrm>
    </dsp:sp>
    <dsp:sp modelId="{CFF246D0-9D0A-437C-96BE-0F5B32033030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A3881-B88A-4FAF-9B1C-FEA6E07E91AC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4FD37-C0C6-4F92-88C1-C6F8492F66B6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메모 내용 이메일 전송 기능</a:t>
          </a:r>
          <a:endParaRPr lang="en-US" sz="1900" kern="1200"/>
        </a:p>
      </dsp:txBody>
      <dsp:txXfrm>
        <a:off x="7539602" y="1646453"/>
        <a:ext cx="1887071" cy="800575"/>
      </dsp:txXfrm>
    </dsp:sp>
    <dsp:sp modelId="{738B3090-E502-4B77-8660-50F039AEC840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ADE27-6CE9-4FDA-8774-6568D9716F9E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E3185-8ABA-4DFD-9B26-60E14DBA20AB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메모장 초기화 기능</a:t>
          </a:r>
          <a:endParaRPr lang="en-US" sz="1900" kern="1200"/>
        </a:p>
      </dsp:txBody>
      <dsp:txXfrm>
        <a:off x="1163586" y="3142920"/>
        <a:ext cx="1887071" cy="800575"/>
      </dsp:txXfrm>
    </dsp:sp>
    <dsp:sp modelId="{C320ED47-7F5C-4DA4-AD99-A9D246FC7AD6}">
      <dsp:nvSpPr>
        <dsp:cNvPr id="0" name=""/>
        <dsp:cNvSpPr/>
      </dsp:nvSpPr>
      <dsp:spPr>
        <a:xfrm>
          <a:off x="3379466" y="3142920"/>
          <a:ext cx="800575" cy="800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2EDE-71EA-4792-9C16-68EBC5B79832}">
      <dsp:nvSpPr>
        <dsp:cNvPr id="0" name=""/>
        <dsp:cNvSpPr/>
      </dsp:nvSpPr>
      <dsp:spPr>
        <a:xfrm>
          <a:off x="3547587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A02FC-8350-4708-BC73-66FB099E4603}">
      <dsp:nvSpPr>
        <dsp:cNvPr id="0" name=""/>
        <dsp:cNvSpPr/>
      </dsp:nvSpPr>
      <dsp:spPr>
        <a:xfrm>
          <a:off x="4351594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Pyqt5 designer</a:t>
          </a:r>
          <a:r>
            <a:rPr lang="ko-KR" sz="1900" kern="1200"/>
            <a:t>를 통한 </a:t>
          </a:r>
          <a:r>
            <a:rPr lang="en-US" sz="1900" kern="1200"/>
            <a:t>GUI </a:t>
          </a:r>
          <a:r>
            <a:rPr lang="ko-KR" sz="1900" kern="1200"/>
            <a:t>구현</a:t>
          </a:r>
          <a:endParaRPr lang="en-US" sz="1900" kern="1200"/>
        </a:p>
      </dsp:txBody>
      <dsp:txXfrm>
        <a:off x="4351594" y="3142920"/>
        <a:ext cx="1887071" cy="8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8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94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3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54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9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6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3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DADB-0CB2-4759-A7E7-74B36FB302C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D9789-DCD9-4E1F-A22C-A2C8E8776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7191-2B1A-4BE9-964D-ADBEDE987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최종 발표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C8049-C90A-4FBB-9802-3718BAF7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94133" cy="1646302"/>
          </a:xfrm>
        </p:spPr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r>
              <a:rPr lang="ko-KR" altLang="en-US" sz="4300" dirty="0"/>
              <a:t>게임공학과</a:t>
            </a:r>
            <a:endParaRPr lang="en-US" altLang="ko-KR" sz="4300" dirty="0"/>
          </a:p>
          <a:p>
            <a:r>
              <a:rPr lang="en-US" altLang="ko-KR" sz="4300" dirty="0"/>
              <a:t>2017180012</a:t>
            </a:r>
          </a:p>
          <a:p>
            <a:r>
              <a:rPr lang="ko-KR" altLang="en-US" sz="4300" dirty="0"/>
              <a:t>박주용</a:t>
            </a:r>
          </a:p>
        </p:txBody>
      </p:sp>
    </p:spTree>
    <p:extLst>
      <p:ext uri="{BB962C8B-B14F-4D97-AF65-F5344CB8AC3E}">
        <p14:creationId xmlns:p14="http://schemas.microsoft.com/office/powerpoint/2010/main" val="30869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5169D-C54E-4402-8E9E-5E4E3ECF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/>
              <a:t>발표 순서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32B0F0-B11C-487E-A30E-1BD142BC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346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6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3D42D-4E89-4D15-B783-165347FB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02FD1-38C9-437D-B826-3388983A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955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b="1" dirty="0">
                <a:latin typeface="Aharoni" panose="020B0604020202020204" pitchFamily="2" charset="-79"/>
                <a:cs typeface="Aharoni" panose="020B0604020202020204" pitchFamily="2" charset="-79"/>
              </a:rPr>
              <a:t>      -</a:t>
            </a:r>
            <a:r>
              <a:rPr lang="ko-KR" altLang="en-US" sz="2400" b="1" dirty="0">
                <a:latin typeface="Aharoni" panose="020B0604020202020204" pitchFamily="2" charset="-79"/>
                <a:cs typeface="Aharoni" panose="020B0604020202020204" pitchFamily="2" charset="-79"/>
              </a:rPr>
              <a:t>한국 관광 정보 검색 프로그램</a:t>
            </a:r>
            <a:r>
              <a:rPr lang="en-US" altLang="ko-KR" sz="2400" b="1" dirty="0">
                <a:latin typeface="Aharoni" panose="020B0604020202020204" pitchFamily="2" charset="-79"/>
                <a:cs typeface="Aharoni" panose="020B0604020202020204" pitchFamily="2" charset="-79"/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64397-8DD8-4D87-B710-68B61639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90" y="1335741"/>
            <a:ext cx="4287504" cy="44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1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4766-027B-4BCC-ADC0-B139FF89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870" y="286870"/>
            <a:ext cx="2761130" cy="1739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개발일정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B5BAE649-764D-4799-A891-CECBCF85D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97352"/>
              </p:ext>
            </p:extLst>
          </p:nvPr>
        </p:nvGraphicFramePr>
        <p:xfrm>
          <a:off x="498040" y="770965"/>
          <a:ext cx="9183841" cy="583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45">
                  <a:extLst>
                    <a:ext uri="{9D8B030D-6E8A-4147-A177-3AD203B41FA5}">
                      <a16:colId xmlns:a16="http://schemas.microsoft.com/office/drawing/2014/main" val="4041521767"/>
                    </a:ext>
                  </a:extLst>
                </a:gridCol>
                <a:gridCol w="3580218">
                  <a:extLst>
                    <a:ext uri="{9D8B030D-6E8A-4147-A177-3AD203B41FA5}">
                      <a16:colId xmlns:a16="http://schemas.microsoft.com/office/drawing/2014/main" val="1648378992"/>
                    </a:ext>
                  </a:extLst>
                </a:gridCol>
                <a:gridCol w="3969302">
                  <a:extLst>
                    <a:ext uri="{9D8B030D-6E8A-4147-A177-3AD203B41FA5}">
                      <a16:colId xmlns:a16="http://schemas.microsoft.com/office/drawing/2014/main" val="471497966"/>
                    </a:ext>
                  </a:extLst>
                </a:gridCol>
                <a:gridCol w="663176">
                  <a:extLst>
                    <a:ext uri="{9D8B030D-6E8A-4147-A177-3AD203B41FA5}">
                      <a16:colId xmlns:a16="http://schemas.microsoft.com/office/drawing/2014/main" val="1268623797"/>
                    </a:ext>
                  </a:extLst>
                </a:gridCol>
              </a:tblGrid>
              <a:tr h="384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주차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계획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세부계획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시행</a:t>
                      </a:r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3876772280"/>
                  </a:ext>
                </a:extLst>
              </a:tr>
              <a:tr h="645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파이썬 모듈</a:t>
                      </a:r>
                      <a:r>
                        <a:rPr lang="en-US" altLang="ko-KR" sz="1300" dirty="0"/>
                        <a:t>, Open API </a:t>
                      </a:r>
                      <a:r>
                        <a:rPr lang="ko-KR" altLang="en-US" sz="1300" dirty="0"/>
                        <a:t>조사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주제선정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국가 공공데이터 포털 활용 사례 조사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데이터 인증 키 받기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1186162851"/>
                  </a:ext>
                </a:extLst>
              </a:tr>
              <a:tr h="645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5/7 or 8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상세 기능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구현 방법 기획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PPT </a:t>
                      </a:r>
                      <a:r>
                        <a:rPr lang="ko-KR" altLang="en-US" sz="1300" dirty="0"/>
                        <a:t>발표</a:t>
                      </a:r>
                    </a:p>
                    <a:p>
                      <a:pPr latinLnBrk="1"/>
                      <a:endParaRPr lang="ko-KR" altLang="en-US" sz="1300" dirty="0"/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3459504047"/>
                  </a:ext>
                </a:extLst>
              </a:tr>
              <a:tr h="645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Open API </a:t>
                      </a:r>
                      <a:r>
                        <a:rPr lang="ko-KR" altLang="en-US" sz="1300" dirty="0"/>
                        <a:t>연동</a:t>
                      </a:r>
                      <a:r>
                        <a:rPr lang="en-US" altLang="ko-KR" sz="1300" dirty="0"/>
                        <a:t>, xml</a:t>
                      </a:r>
                      <a:r>
                        <a:rPr lang="ko-KR" altLang="en-US" sz="1300" dirty="0"/>
                        <a:t> 데이터 파싱</a:t>
                      </a:r>
                      <a:r>
                        <a:rPr lang="en-US" altLang="ko-KR" sz="1300" dirty="0"/>
                        <a:t>(Beautiful soup), XML </a:t>
                      </a:r>
                      <a:r>
                        <a:rPr lang="ko-KR" altLang="en-US" sz="1300" dirty="0"/>
                        <a:t>활용 데이터 및 주제 변경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활용 방법 조사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연구 및 실행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1200243163"/>
                  </a:ext>
                </a:extLst>
              </a:tr>
              <a:tr h="907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4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Pyqt5,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designer</a:t>
                      </a:r>
                      <a:r>
                        <a:rPr lang="ko-KR" altLang="en-US" sz="1300" dirty="0"/>
                        <a:t> 활용</a:t>
                      </a:r>
                      <a:r>
                        <a:rPr lang="en-US" altLang="ko-KR" sz="1300" dirty="0"/>
                        <a:t>,</a:t>
                      </a:r>
                    </a:p>
                    <a:p>
                      <a:pPr latinLnBrk="1"/>
                      <a:r>
                        <a:rPr lang="ko-KR" altLang="en-US" sz="1300" dirty="0"/>
                        <a:t>여러 가지 기능 구상 및 구현 시작</a:t>
                      </a:r>
                      <a:r>
                        <a:rPr lang="en-US" altLang="ko-KR" sz="1300" dirty="0"/>
                        <a:t>,</a:t>
                      </a:r>
                    </a:p>
                    <a:p>
                      <a:pPr latinLnBrk="1"/>
                      <a:endParaRPr lang="ko-KR" altLang="en-US" sz="1300" dirty="0"/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Pyqt5 </a:t>
                      </a:r>
                      <a:r>
                        <a:rPr lang="ko-KR" altLang="en-US" sz="1300" dirty="0"/>
                        <a:t>디자이너를 활용한 디자인</a:t>
                      </a:r>
                      <a:r>
                        <a:rPr lang="en-US" altLang="ko-KR" sz="1300" dirty="0"/>
                        <a:t>, xml</a:t>
                      </a:r>
                      <a:r>
                        <a:rPr lang="ko-KR" altLang="en-US" sz="1300" dirty="0"/>
                        <a:t>데이터와 </a:t>
                      </a:r>
                      <a:r>
                        <a:rPr lang="en-US" altLang="ko-KR" sz="1300" dirty="0"/>
                        <a:t>pyqt5 UI</a:t>
                      </a:r>
                      <a:r>
                        <a:rPr lang="ko-KR" altLang="en-US" sz="1300" dirty="0"/>
                        <a:t>와의 연동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로그인 인증 기능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활동 로그 기능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closeEvent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추가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로고 제작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203282429"/>
                  </a:ext>
                </a:extLst>
              </a:tr>
              <a:tr h="907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5/29,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아이디어 기획 및 기능 추가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디자인 변경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로고 변경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PPT </a:t>
                      </a:r>
                      <a:r>
                        <a:rPr lang="ko-KR" altLang="en-US" sz="1300" dirty="0"/>
                        <a:t>발표 및 시연 발표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지역과 장소 검색 기능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comboBox</a:t>
                      </a:r>
                      <a:r>
                        <a:rPr lang="ko-KR" altLang="en-US" sz="1300" dirty="0"/>
                        <a:t>와 </a:t>
                      </a:r>
                      <a:r>
                        <a:rPr lang="en-US" altLang="ko-KR" sz="1300" dirty="0" err="1"/>
                        <a:t>plainTextEdit</a:t>
                      </a:r>
                      <a:r>
                        <a:rPr lang="ko-KR" altLang="en-US" sz="1300" dirty="0"/>
                        <a:t>과의 이벤트 처리</a:t>
                      </a:r>
                      <a:r>
                        <a:rPr lang="en-US" altLang="ko-KR" sz="1300" dirty="0"/>
                        <a:t>, comboBox1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comboBox2</a:t>
                      </a:r>
                      <a:r>
                        <a:rPr lang="ko-KR" altLang="en-US" sz="1300" dirty="0"/>
                        <a:t>의 이벤트 처리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로고 제작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3264070732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6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디자인 변경 및 디자인 세부 조정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이미지 미리보기 기능 추가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홈페이지 접속 기능 추가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이메일 전송 기능 추가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메모장 초기화 기능</a:t>
                      </a:r>
                      <a:r>
                        <a:rPr lang="en-US" altLang="ko-KR" sz="1300" dirty="0"/>
                        <a:t>  </a:t>
                      </a:r>
                      <a:r>
                        <a:rPr lang="ko-KR" altLang="en-US" sz="1300" dirty="0"/>
                        <a:t>추가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최종 점검</a:t>
                      </a:r>
                      <a:r>
                        <a:rPr lang="en-US" altLang="ko-KR" sz="1300" dirty="0"/>
                        <a:t> 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기존의 웹 브라우저 창을 없애고 버튼 형식으로 변경</a:t>
                      </a:r>
                      <a:r>
                        <a:rPr lang="en-US" altLang="ko-KR" sz="1300" dirty="0"/>
                        <a:t>,</a:t>
                      </a:r>
                    </a:p>
                    <a:p>
                      <a:pPr latinLnBrk="1"/>
                      <a:r>
                        <a:rPr lang="ko-KR" altLang="en-US" sz="1300" dirty="0"/>
                        <a:t>이미지 라벨과 이미지</a:t>
                      </a:r>
                      <a:r>
                        <a:rPr lang="en-US" altLang="ko-KR" sz="1300" dirty="0"/>
                        <a:t>URL </a:t>
                      </a:r>
                      <a:r>
                        <a:rPr lang="ko-KR" altLang="en-US" sz="1300" dirty="0"/>
                        <a:t>연동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홈페이지 웹 구현</a:t>
                      </a:r>
                      <a:r>
                        <a:rPr lang="en-US" altLang="ko-KR" sz="1300" dirty="0"/>
                        <a:t>, G-mail</a:t>
                      </a:r>
                      <a:r>
                        <a:rPr lang="ko-KR" altLang="en-US" sz="1300" dirty="0"/>
                        <a:t>을 통한 이메일 전송 기능 구현과 메모장과의 연동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로고 추가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950024531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7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최종 시연 발표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6/11, </a:t>
                      </a:r>
                      <a:r>
                        <a:rPr lang="ko-KR" altLang="en-US" sz="1300" dirty="0"/>
                        <a:t>최종 보고서 작성 및 보고서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코드 제출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PPT </a:t>
                      </a:r>
                      <a:r>
                        <a:rPr lang="ko-KR" altLang="en-US" sz="1300" dirty="0"/>
                        <a:t>발표 및 시연 발표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637941323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8</a:t>
                      </a:r>
                      <a:r>
                        <a:rPr lang="ko-KR" altLang="en-US" sz="1300"/>
                        <a:t>주</a:t>
                      </a:r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4050" marR="64050" marT="32025" marB="320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4050" marR="64050" marT="32025" marB="32025"/>
                </a:tc>
                <a:extLst>
                  <a:ext uri="{0D108BD9-81ED-4DB2-BD59-A6C34878D82A}">
                    <a16:rowId xmlns:a16="http://schemas.microsoft.com/office/drawing/2014/main" val="1548391793"/>
                  </a:ext>
                </a:extLst>
              </a:tr>
            </a:tbl>
          </a:graphicData>
        </a:graphic>
      </p:graphicFrame>
      <p:sp>
        <p:nvSpPr>
          <p:cNvPr id="11" name="웃는 얼굴 10">
            <a:extLst>
              <a:ext uri="{FF2B5EF4-FFF2-40B4-BE49-F238E27FC236}">
                <a16:creationId xmlns:a16="http://schemas.microsoft.com/office/drawing/2014/main" id="{7B813974-BA06-47A3-9B82-78A86453BAA0}"/>
              </a:ext>
            </a:extLst>
          </p:cNvPr>
          <p:cNvSpPr/>
          <p:nvPr/>
        </p:nvSpPr>
        <p:spPr>
          <a:xfrm>
            <a:off x="9221401" y="1343247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5C0A6FCB-610E-42B8-811B-A2DF299B6EF1}"/>
              </a:ext>
            </a:extLst>
          </p:cNvPr>
          <p:cNvSpPr/>
          <p:nvPr/>
        </p:nvSpPr>
        <p:spPr>
          <a:xfrm>
            <a:off x="9221401" y="2006495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840C196F-DA9C-4EAE-93CA-04E2CDF3E943}"/>
              </a:ext>
            </a:extLst>
          </p:cNvPr>
          <p:cNvSpPr/>
          <p:nvPr/>
        </p:nvSpPr>
        <p:spPr>
          <a:xfrm>
            <a:off x="9221401" y="2669743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0A351C33-0584-4787-809B-D59A71540B4B}"/>
              </a:ext>
            </a:extLst>
          </p:cNvPr>
          <p:cNvSpPr/>
          <p:nvPr/>
        </p:nvSpPr>
        <p:spPr>
          <a:xfrm>
            <a:off x="9221401" y="3393575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FE517E8C-EFD6-4EDB-91B6-870BF5F6C9D9}"/>
              </a:ext>
            </a:extLst>
          </p:cNvPr>
          <p:cNvSpPr/>
          <p:nvPr/>
        </p:nvSpPr>
        <p:spPr>
          <a:xfrm>
            <a:off x="9221401" y="4313181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2ECCCF8C-B179-4BCD-A804-1B760BFF32C6}"/>
              </a:ext>
            </a:extLst>
          </p:cNvPr>
          <p:cNvSpPr/>
          <p:nvPr/>
        </p:nvSpPr>
        <p:spPr>
          <a:xfrm>
            <a:off x="9221401" y="5232788"/>
            <a:ext cx="281187" cy="2625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0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9988DD-23BB-4E01-B6F3-CDFCB37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8AF6FE3-39D9-48C8-8161-33021339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5390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45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41CA-97BB-4426-8AF5-4804990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19" y="1092637"/>
            <a:ext cx="3079657" cy="38590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000"/>
              <a:t>중간 발표 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86B03-C04D-45DA-8E4E-20410F97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544"/>
            <a:ext cx="6024282" cy="5254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7EBE00-EB3D-432C-AF27-D7D60F4D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8" y="1478544"/>
            <a:ext cx="6024282" cy="52543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4D17CA4-64BC-475B-9F52-69DFC85A2627}"/>
              </a:ext>
            </a:extLst>
          </p:cNvPr>
          <p:cNvSpPr txBox="1">
            <a:spLocks/>
          </p:cNvSpPr>
          <p:nvPr/>
        </p:nvSpPr>
        <p:spPr>
          <a:xfrm>
            <a:off x="4529276" y="277530"/>
            <a:ext cx="3079657" cy="752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/>
              <a:t>레이아웃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3F4003D-77B8-4208-965C-BAD6EC774074}"/>
              </a:ext>
            </a:extLst>
          </p:cNvPr>
          <p:cNvSpPr txBox="1">
            <a:spLocks/>
          </p:cNvSpPr>
          <p:nvPr/>
        </p:nvSpPr>
        <p:spPr>
          <a:xfrm>
            <a:off x="7075254" y="1092028"/>
            <a:ext cx="3079657" cy="385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2000" dirty="0"/>
              <a:t>     중간 발표 후</a:t>
            </a:r>
          </a:p>
        </p:txBody>
      </p:sp>
    </p:spTree>
    <p:extLst>
      <p:ext uri="{BB962C8B-B14F-4D97-AF65-F5344CB8AC3E}">
        <p14:creationId xmlns:p14="http://schemas.microsoft.com/office/powerpoint/2010/main" val="2930316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310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Aharoni</vt:lpstr>
      <vt:lpstr>Arial</vt:lpstr>
      <vt:lpstr>Trebuchet MS</vt:lpstr>
      <vt:lpstr>Wingdings 3</vt:lpstr>
      <vt:lpstr>패싯</vt:lpstr>
      <vt:lpstr>스크립트 언어 텀 프로젝트 (최종 발표)</vt:lpstr>
      <vt:lpstr>발표 순서</vt:lpstr>
      <vt:lpstr>프로그램 소개</vt:lpstr>
      <vt:lpstr>개발일정</vt:lpstr>
      <vt:lpstr>구현 기능</vt:lpstr>
      <vt:lpstr>중간 발표 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 프로젝트 (최종발표)</dc:title>
  <dc:creator>박 주용</dc:creator>
  <cp:lastModifiedBy>박 주용</cp:lastModifiedBy>
  <cp:revision>8</cp:revision>
  <dcterms:created xsi:type="dcterms:W3CDTF">2019-06-05T06:07:07Z</dcterms:created>
  <dcterms:modified xsi:type="dcterms:W3CDTF">2019-06-06T07:11:19Z</dcterms:modified>
</cp:coreProperties>
</file>