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58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9F980-CF87-DD65-721A-635F64A62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0F6174-8122-F79E-8FFB-4945CDA98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239DF-46C5-3A50-AAC0-DA98D695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0F47-983D-4661-8026-A3B5AAF0B0FF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1B278B-6694-A7C2-4C1D-A8584F2B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5F534B-2D30-9449-EC83-3CF75A3B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1B38-DA7C-4D29-9761-EFBD2D930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83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40A9A-1569-ACB3-9B6D-552E2EB96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BED462-9FF1-1371-A40E-ABA25D96C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2B9C4-731A-4845-E3F8-03072380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0F47-983D-4661-8026-A3B5AAF0B0FF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B6B54D-D7CF-6FED-D3FC-316B530D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DCE14-60FC-4544-74F8-7B94D98B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1B38-DA7C-4D29-9761-EFBD2D930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57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4144B3-24F2-0262-2FF6-445B53E19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50445E-025F-0B87-F717-EC644EAB6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4BA281-448B-A3D7-26F7-86D46753C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0F47-983D-4661-8026-A3B5AAF0B0FF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3FD19-350C-F868-2A91-1EC85E1F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3DCEE-B850-F175-7BCA-BBC94D74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1B38-DA7C-4D29-9761-EFBD2D930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35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0A847-0FDB-11FF-C083-9B51763ED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5E067-03AF-62AD-8ABA-1C2FC08E1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7CFC0-11E1-4F6E-A4BE-73FDB315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0F47-983D-4661-8026-A3B5AAF0B0FF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CC70E-A534-81F7-B311-7BB0B6B3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CD176-7EA7-F039-50F2-728D6F01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1B38-DA7C-4D29-9761-EFBD2D930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32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8B264-2B07-4D85-DA33-13570F08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92351-E509-E2C8-E9A2-DFCE719E7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C9937-7858-AC9F-6027-103054B2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0F47-983D-4661-8026-A3B5AAF0B0FF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88D97-F98A-90A9-FB29-BF091851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1246CA-5E99-5D2A-8A5A-F8A4B509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1B38-DA7C-4D29-9761-EFBD2D930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6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51F6E-0FD8-51EF-2AC0-2743AA4C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7A2608-0D90-94CC-376D-0C49CC9EB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6DFA88-A02A-52E2-DC09-47BA8AD4F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AEF12A-5F85-A545-D729-EDDD15FE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0F47-983D-4661-8026-A3B5AAF0B0FF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831A98-51CA-6A47-AC4F-EC3DB4713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D92D9-AFC4-5BE9-37FA-81AB44BD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1B38-DA7C-4D29-9761-EFBD2D930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34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28AD2-4AD9-9029-222F-51D8E5F0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05EBA-AE1B-14F2-B9E2-D04387987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B394FB-89D7-6C5C-0A09-1AE2F5251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1D9C88-C83A-AC46-62B7-82A3CEA86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049455-0391-ACB1-D109-5A29B51F9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87A9A5-6F7D-3ADE-EE41-D4A0BB37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0F47-983D-4661-8026-A3B5AAF0B0FF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7DBC4-6185-F553-BFC1-9802CEBB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7F8097-1DC8-835E-6344-B52CF0FB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1B38-DA7C-4D29-9761-EFBD2D930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8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F692B-9B5F-58E5-107B-DC77D29D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D656FC-D080-7D95-9D8C-49FB87A61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0F47-983D-4661-8026-A3B5AAF0B0FF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01509E-D798-F217-C860-C077CA58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4D232C-F184-E87C-637D-21563C4A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1B38-DA7C-4D29-9761-EFBD2D930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34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1165D1-FD45-4DEF-27F3-D42AF62F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0F47-983D-4661-8026-A3B5AAF0B0FF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126356-D9F3-8F80-FFD8-E0327978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7864E1-D86B-2E16-F9F0-E4197CB0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1B38-DA7C-4D29-9761-EFBD2D930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4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A54B5-50AD-21CA-A2B8-54986C574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8C160-24F2-B390-5856-15D32218A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A81D4B-3337-274A-8C49-1430A14E8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D8BE33-C1D2-D747-F930-ED3CD4C0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0F47-983D-4661-8026-A3B5AAF0B0FF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F33A53-B78A-37C9-731F-B47AC5DB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0CCDC3-795C-2AFC-7A2D-C31D7732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1B38-DA7C-4D29-9761-EFBD2D930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30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EA5C4-5794-66D4-E5F5-5DFCFF48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246B2A-3FC8-59BA-0D9D-6D75B2B62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FBD209-9DDA-4E0B-973C-D1EA13F9C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98F40F-D3C4-332E-B0DE-9AB72F49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0F47-983D-4661-8026-A3B5AAF0B0FF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A7FF8-F749-BDF5-36B5-2E4856D1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0B3148-FFDC-FF1B-8A40-8A2831FB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1B38-DA7C-4D29-9761-EFBD2D930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8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47AB0F-CC36-53BA-1F1B-484867AD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BC3E27-C9D6-F5ED-8C28-2144DCAA6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A81DDF-4440-1C31-49C0-61118206F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A0F47-983D-4661-8026-A3B5AAF0B0FF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CFBCAA-5C05-5279-E6A6-49DE20414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A9951-69F1-54FC-18FD-77E8C5FAF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F1B38-DA7C-4D29-9761-EFBD2D930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8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7AA52-85E9-5B18-1A7E-BDB68C1F6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박주용</a:t>
            </a:r>
            <a:br>
              <a:rPr lang="en-US" altLang="ko-KR" dirty="0"/>
            </a:br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C7843B-EDFF-C947-B123-7659D5A52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Computer Graphics </a:t>
            </a:r>
            <a:r>
              <a:rPr lang="ko-KR" altLang="en-US" dirty="0"/>
              <a:t>설명서</a:t>
            </a:r>
          </a:p>
        </p:txBody>
      </p:sp>
    </p:spTree>
    <p:extLst>
      <p:ext uri="{BB962C8B-B14F-4D97-AF65-F5344CB8AC3E}">
        <p14:creationId xmlns:p14="http://schemas.microsoft.com/office/powerpoint/2010/main" val="414540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B782F-39B8-924F-F91F-3F833F9E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Computer Graphics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6E18DD-7EBD-C225-A378-D7EFCD127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특징</a:t>
            </a:r>
            <a:endParaRPr lang="en-US" altLang="ko-KR" dirty="0"/>
          </a:p>
          <a:p>
            <a:r>
              <a:rPr lang="en-US" altLang="ko-KR" dirty="0"/>
              <a:t>Modern OpenGL</a:t>
            </a:r>
          </a:p>
          <a:p>
            <a:r>
              <a:rPr lang="en-US" altLang="ko-KR" dirty="0"/>
              <a:t>shader</a:t>
            </a:r>
            <a:r>
              <a:rPr lang="ko-KR" altLang="en-US" dirty="0"/>
              <a:t> 프로그래밍</a:t>
            </a:r>
            <a:r>
              <a:rPr lang="en-US" altLang="ko-KR" dirty="0"/>
              <a:t>(vertex</a:t>
            </a:r>
            <a:r>
              <a:rPr lang="ko-KR" altLang="en-US" dirty="0"/>
              <a:t> </a:t>
            </a:r>
            <a:r>
              <a:rPr lang="en-US" altLang="ko-KR" dirty="0"/>
              <a:t>shader, fragment shader)</a:t>
            </a:r>
          </a:p>
          <a:p>
            <a:r>
              <a:rPr lang="ko-KR" altLang="en-US" dirty="0"/>
              <a:t>모델링</a:t>
            </a:r>
            <a:r>
              <a:rPr lang="en-US" altLang="ko-KR" dirty="0"/>
              <a:t>(+</a:t>
            </a:r>
            <a:r>
              <a:rPr lang="ko-KR" altLang="en-US" dirty="0"/>
              <a:t>좌표계 변환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텍스처 매핑</a:t>
            </a:r>
            <a:endParaRPr lang="en-US" altLang="ko-KR" dirty="0"/>
          </a:p>
          <a:p>
            <a:r>
              <a:rPr lang="ko-KR" altLang="en-US" dirty="0"/>
              <a:t>조명</a:t>
            </a:r>
            <a:endParaRPr lang="en-US" altLang="ko-KR" dirty="0"/>
          </a:p>
          <a:p>
            <a:r>
              <a:rPr lang="ko-KR" altLang="en-US" dirty="0"/>
              <a:t>카메라 워크</a:t>
            </a:r>
            <a:r>
              <a:rPr lang="en-US" altLang="ko-KR" dirty="0"/>
              <a:t>(1</a:t>
            </a:r>
            <a:r>
              <a:rPr lang="ko-KR" altLang="en-US" dirty="0"/>
              <a:t>인칭</a:t>
            </a:r>
            <a:r>
              <a:rPr lang="en-US" altLang="ko-KR" dirty="0"/>
              <a:t>&lt;-&gt;3</a:t>
            </a:r>
            <a:r>
              <a:rPr lang="ko-KR" altLang="en-US" dirty="0"/>
              <a:t>인칭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261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B782F-39B8-924F-F91F-3F833F9E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6E18DD-7EBD-C225-A378-D7EFCD127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장애물 피하기 게임</a:t>
            </a:r>
            <a:endParaRPr lang="en-US" altLang="ko-KR" dirty="0"/>
          </a:p>
          <a:p>
            <a:r>
              <a:rPr lang="en-US" altLang="ko-KR" dirty="0"/>
              <a:t>W/A/S/D </a:t>
            </a:r>
            <a:r>
              <a:rPr lang="ko-KR" altLang="en-US" dirty="0"/>
              <a:t>이동</a:t>
            </a:r>
            <a:r>
              <a:rPr lang="en-US" altLang="ko-KR" dirty="0"/>
              <a:t>, Spacebar </a:t>
            </a:r>
            <a:r>
              <a:rPr lang="ko-KR" altLang="en-US" dirty="0"/>
              <a:t>점프</a:t>
            </a:r>
            <a:endParaRPr lang="en-US" altLang="ko-KR" dirty="0"/>
          </a:p>
          <a:p>
            <a:r>
              <a:rPr lang="en-US" altLang="ko-KR" dirty="0"/>
              <a:t>L</a:t>
            </a:r>
            <a:r>
              <a:rPr lang="ko-KR" altLang="en-US" dirty="0"/>
              <a:t>키 </a:t>
            </a:r>
            <a:r>
              <a:rPr lang="en-US" altLang="ko-KR" dirty="0"/>
              <a:t>(</a:t>
            </a:r>
            <a:r>
              <a:rPr lang="ko-KR" altLang="en-US" dirty="0"/>
              <a:t>플레이어가 작아진다</a:t>
            </a:r>
            <a:r>
              <a:rPr lang="en-US" altLang="ko-KR" dirty="0"/>
              <a:t>, 10</a:t>
            </a:r>
            <a:r>
              <a:rPr lang="ko-KR" altLang="en-US" dirty="0"/>
              <a:t>회 사용 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숫자 </a:t>
            </a:r>
            <a:r>
              <a:rPr lang="en-US" altLang="ko-KR" dirty="0"/>
              <a:t>1</a:t>
            </a:r>
            <a:r>
              <a:rPr lang="ko-KR" altLang="en-US" dirty="0"/>
              <a:t>키</a:t>
            </a:r>
            <a:r>
              <a:rPr lang="en-US" altLang="ko-KR" dirty="0"/>
              <a:t>, 3</a:t>
            </a:r>
            <a:r>
              <a:rPr lang="ko-KR" altLang="en-US" dirty="0"/>
              <a:t>키 </a:t>
            </a:r>
            <a:r>
              <a:rPr lang="en-US" altLang="ko-KR" dirty="0"/>
              <a:t>(1</a:t>
            </a:r>
            <a:r>
              <a:rPr lang="ko-KR" altLang="en-US" dirty="0"/>
              <a:t>인칭 시점</a:t>
            </a:r>
            <a:r>
              <a:rPr lang="en-US" altLang="ko-KR" dirty="0"/>
              <a:t>, 3</a:t>
            </a:r>
            <a:r>
              <a:rPr lang="ko-KR" altLang="en-US" dirty="0"/>
              <a:t>인칭 시점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목숨 총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  <a:r>
              <a:rPr lang="en-US" altLang="ko-KR" dirty="0"/>
              <a:t>(</a:t>
            </a:r>
            <a:r>
              <a:rPr lang="ko-KR" altLang="en-US" dirty="0"/>
              <a:t>좌 상단</a:t>
            </a:r>
            <a:r>
              <a:rPr lang="en-US" altLang="ko-KR" dirty="0"/>
              <a:t>), </a:t>
            </a:r>
            <a:r>
              <a:rPr lang="ko-KR" altLang="en-US" dirty="0"/>
              <a:t>점수 표시</a:t>
            </a:r>
            <a:r>
              <a:rPr lang="en-US" altLang="ko-KR" dirty="0"/>
              <a:t>(</a:t>
            </a:r>
            <a:r>
              <a:rPr lang="ko-KR" altLang="en-US" dirty="0"/>
              <a:t>우 상단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눈이 내리는 상황에는 플레이어가 쭉쭉 미끄러짐 </a:t>
            </a:r>
            <a:r>
              <a:rPr lang="en-US" altLang="ko-KR" dirty="0"/>
              <a:t>(</a:t>
            </a:r>
            <a:r>
              <a:rPr lang="ko-KR" altLang="en-US" dirty="0"/>
              <a:t>마찰력</a:t>
            </a:r>
            <a:r>
              <a:rPr lang="en-US" altLang="ko-KR" dirty="0"/>
              <a:t>x)</a:t>
            </a:r>
          </a:p>
          <a:p>
            <a:r>
              <a:rPr lang="ko-KR" altLang="en-US" dirty="0"/>
              <a:t>게임 오버 창이 뜨면 </a:t>
            </a:r>
            <a:r>
              <a:rPr lang="en-US" altLang="ko-KR" dirty="0"/>
              <a:t>R</a:t>
            </a:r>
            <a:r>
              <a:rPr lang="ko-KR" altLang="en-US" dirty="0"/>
              <a:t>키를 누르면 재시작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584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DC9DC83-501D-D6CC-7D28-1AE473C80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816" y="3016250"/>
            <a:ext cx="3522282" cy="28892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B199DC3-C63C-2205-8147-E180F138F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488" y="3016250"/>
            <a:ext cx="3522282" cy="28850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688D51F-1CA9-5495-4340-8310F7731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185" y="3016250"/>
            <a:ext cx="3529042" cy="288509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BDCBB85-1079-FE3D-D00D-4AA43AA8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인 게임 스크린 샷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B73C5-2B0E-2C38-5F0C-978ABE5D7D09}"/>
              </a:ext>
            </a:extLst>
          </p:cNvPr>
          <p:cNvSpPr txBox="1"/>
          <p:nvPr/>
        </p:nvSpPr>
        <p:spPr>
          <a:xfrm>
            <a:off x="3490201" y="5997039"/>
            <a:ext cx="992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&lt;1</a:t>
            </a:r>
            <a:r>
              <a:rPr lang="ko-KR" altLang="en-US" sz="1000" dirty="0"/>
              <a:t>인칭 시점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E45D6-28A6-4B5D-12AA-7DDBC843A280}"/>
              </a:ext>
            </a:extLst>
          </p:cNvPr>
          <p:cNvSpPr txBox="1"/>
          <p:nvPr/>
        </p:nvSpPr>
        <p:spPr>
          <a:xfrm>
            <a:off x="6096000" y="599703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&lt;3</a:t>
            </a:r>
            <a:r>
              <a:rPr lang="ko-KR" altLang="en-US" sz="1000" dirty="0"/>
              <a:t>인칭 시점</a:t>
            </a:r>
            <a:r>
              <a:rPr lang="en-US" altLang="ko-KR" sz="1000" dirty="0"/>
              <a:t> + </a:t>
            </a:r>
            <a:r>
              <a:rPr lang="ko-KR" altLang="en-US" sz="1000" dirty="0"/>
              <a:t>눈 내리는 환경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C5821C-1D65-7BDD-7ABE-6A52EE95CDFD}"/>
              </a:ext>
            </a:extLst>
          </p:cNvPr>
          <p:cNvSpPr txBox="1"/>
          <p:nvPr/>
        </p:nvSpPr>
        <p:spPr>
          <a:xfrm>
            <a:off x="10793322" y="5997038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ko-KR" altLang="en-US" sz="1000" dirty="0"/>
              <a:t>게임 오버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04245B2-8BD0-3DBE-E0E8-225FE377D489}"/>
              </a:ext>
            </a:extLst>
          </p:cNvPr>
          <p:cNvSpPr/>
          <p:nvPr/>
        </p:nvSpPr>
        <p:spPr>
          <a:xfrm>
            <a:off x="802257" y="3016250"/>
            <a:ext cx="345056" cy="3480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51B393D-A78D-B5BE-3386-FFDBC21AE159}"/>
              </a:ext>
            </a:extLst>
          </p:cNvPr>
          <p:cNvSpPr/>
          <p:nvPr/>
        </p:nvSpPr>
        <p:spPr>
          <a:xfrm>
            <a:off x="3813962" y="3364302"/>
            <a:ext cx="345056" cy="3480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A357E-D42B-B5AD-5A16-9DC1399C67A8}"/>
              </a:ext>
            </a:extLst>
          </p:cNvPr>
          <p:cNvSpPr txBox="1"/>
          <p:nvPr/>
        </p:nvSpPr>
        <p:spPr>
          <a:xfrm>
            <a:off x="1147313" y="31638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bg1"/>
                </a:solidFill>
              </a:rPr>
              <a:t>목숨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077417-806B-1664-EF4D-9471070D2B03}"/>
              </a:ext>
            </a:extLst>
          </p:cNvPr>
          <p:cNvSpPr txBox="1"/>
          <p:nvPr/>
        </p:nvSpPr>
        <p:spPr>
          <a:xfrm>
            <a:off x="3378596" y="345780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점수</a:t>
            </a:r>
          </a:p>
        </p:txBody>
      </p:sp>
    </p:spTree>
    <p:extLst>
      <p:ext uri="{BB962C8B-B14F-4D97-AF65-F5344CB8AC3E}">
        <p14:creationId xmlns:p14="http://schemas.microsoft.com/office/powerpoint/2010/main" val="248999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2AE50-FBF5-87E5-2BFF-FF470485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모델링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DD50F52-F0ED-EC2B-CA2E-7C0E676FC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X, Y, Z, R, G, B </a:t>
            </a:r>
            <a:r>
              <a:rPr lang="ko-KR" altLang="en-US" sz="1800" dirty="0"/>
              <a:t>값을 나타내는 각 </a:t>
            </a:r>
            <a:r>
              <a:rPr lang="en-US" altLang="ko-KR" sz="1800" dirty="0"/>
              <a:t>vertex</a:t>
            </a:r>
            <a:r>
              <a:rPr lang="ko-KR" altLang="en-US" sz="1800" dirty="0"/>
              <a:t>의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위치와 색상 속성을 정해 주었다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Vertex </a:t>
            </a:r>
            <a:r>
              <a:rPr lang="ko-KR" altLang="en-US" sz="1800" dirty="0"/>
              <a:t>속성들을 </a:t>
            </a:r>
            <a:r>
              <a:rPr lang="en-US" altLang="ko-KR" sz="1800" dirty="0"/>
              <a:t>VBO</a:t>
            </a:r>
            <a:r>
              <a:rPr lang="ko-KR" altLang="en-US" sz="1800" dirty="0"/>
              <a:t>에 저장하고 하나의 </a:t>
            </a:r>
            <a:r>
              <a:rPr lang="en-US" altLang="ko-KR" sz="1800" dirty="0"/>
              <a:t>VAO</a:t>
            </a:r>
            <a:r>
              <a:rPr lang="ko-KR" altLang="en-US" sz="1800" dirty="0"/>
              <a:t>로 묶음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000" dirty="0"/>
              <a:t>       * VAO(Vertex Array Object), VBO(Vertex Buffer Object)</a:t>
            </a:r>
          </a:p>
          <a:p>
            <a:endParaRPr lang="en-US" altLang="ko-KR" sz="1800" dirty="0"/>
          </a:p>
          <a:p>
            <a:endParaRPr lang="ko-KR" altLang="en-US" dirty="0"/>
          </a:p>
        </p:txBody>
      </p: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87D7D352-11D2-2E2A-D28A-0DF9B918D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570" y="681037"/>
            <a:ext cx="2729733" cy="49003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913F06-E440-0506-BAB2-352E20EA5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697" y="3429000"/>
            <a:ext cx="6553032" cy="215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3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2AE50-FBF5-87E5-2BFF-FF470485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Draw</a:t>
            </a:r>
            <a:endParaRPr lang="ko-KR" altLang="en-US" sz="36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DD50F52-F0ED-EC2B-CA2E-7C0E676FC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좌표계 변환 </a:t>
            </a:r>
            <a:r>
              <a:rPr lang="en-US" altLang="ko-KR" sz="1800" dirty="0"/>
              <a:t>(</a:t>
            </a:r>
            <a:r>
              <a:rPr lang="ko-KR" altLang="en-US" sz="1800" dirty="0"/>
              <a:t>변환 행렬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모델링 변환</a:t>
            </a:r>
            <a:r>
              <a:rPr lang="en-US" altLang="ko-KR" sz="1800" dirty="0"/>
              <a:t>-&gt;</a:t>
            </a:r>
            <a:r>
              <a:rPr lang="ko-KR" altLang="en-US" sz="1800" dirty="0" err="1"/>
              <a:t>뷰잉</a:t>
            </a:r>
            <a:r>
              <a:rPr lang="en-US" altLang="ko-KR" sz="1800" dirty="0"/>
              <a:t>(</a:t>
            </a:r>
            <a:r>
              <a:rPr lang="ko-KR" altLang="en-US" sz="1800" dirty="0"/>
              <a:t>카메라</a:t>
            </a:r>
            <a:r>
              <a:rPr lang="en-US" altLang="ko-KR" sz="1800" dirty="0"/>
              <a:t>)</a:t>
            </a:r>
            <a:r>
              <a:rPr lang="ko-KR" altLang="en-US" sz="1800" dirty="0"/>
              <a:t> 변환</a:t>
            </a:r>
            <a:r>
              <a:rPr lang="en-US" altLang="ko-KR" sz="1800" dirty="0"/>
              <a:t>-&gt;</a:t>
            </a:r>
            <a:r>
              <a:rPr lang="ko-KR" altLang="en-US" sz="1800" dirty="0"/>
              <a:t>투영 변환</a:t>
            </a:r>
            <a:r>
              <a:rPr lang="en-US" altLang="ko-KR" sz="1800" dirty="0"/>
              <a:t>-&gt;</a:t>
            </a:r>
            <a:r>
              <a:rPr lang="ko-KR" altLang="en-US" sz="1800" dirty="0" err="1"/>
              <a:t>뷰포트</a:t>
            </a:r>
            <a:r>
              <a:rPr lang="ko-KR" altLang="en-US" sz="1800" dirty="0"/>
              <a:t> 변환 과정을 거쳐 화면에 그린다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pPr marL="0" indent="0">
              <a:buNone/>
            </a:pPr>
            <a:r>
              <a:rPr lang="en-US" altLang="ko-KR" sz="1000" dirty="0"/>
              <a:t>    (</a:t>
            </a:r>
            <a:r>
              <a:rPr lang="ko-KR" altLang="en-US" sz="1000" dirty="0" err="1"/>
              <a:t>뷰포트</a:t>
            </a:r>
            <a:r>
              <a:rPr lang="ko-KR" altLang="en-US" sz="1000" dirty="0"/>
              <a:t> 변환은 </a:t>
            </a:r>
            <a:r>
              <a:rPr lang="en-US" altLang="ko-KR" sz="1000" dirty="0" err="1"/>
              <a:t>glViewPort</a:t>
            </a:r>
            <a:r>
              <a:rPr lang="ko-KR" altLang="en-US" sz="1000" dirty="0"/>
              <a:t>함수 사용</a:t>
            </a:r>
            <a:r>
              <a:rPr lang="en-US" altLang="ko-KR" sz="1000" dirty="0"/>
              <a:t>)</a:t>
            </a:r>
          </a:p>
          <a:p>
            <a:r>
              <a:rPr lang="ko-KR" altLang="en-US" sz="1800" dirty="0"/>
              <a:t>모델링 변환 예시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600" dirty="0"/>
              <a:t>-&gt;</a:t>
            </a:r>
            <a:r>
              <a:rPr lang="ko-KR" altLang="en-US" sz="1600" dirty="0"/>
              <a:t>월드 좌표계 기준으로 배치하기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400" dirty="0"/>
              <a:t>    스케일</a:t>
            </a:r>
            <a:r>
              <a:rPr lang="en-US" altLang="ko-KR" sz="1400" dirty="0"/>
              <a:t>, </a:t>
            </a:r>
            <a:r>
              <a:rPr lang="ko-KR" altLang="en-US" sz="1400" dirty="0"/>
              <a:t>회전</a:t>
            </a:r>
            <a:r>
              <a:rPr lang="en-US" altLang="ko-KR" sz="1400" dirty="0"/>
              <a:t>, </a:t>
            </a:r>
            <a:r>
              <a:rPr lang="ko-KR" altLang="en-US" sz="1400" dirty="0"/>
              <a:t>이동 행렬을 만든 후</a:t>
            </a:r>
            <a:r>
              <a:rPr lang="en-US" altLang="ko-KR" sz="1400" dirty="0"/>
              <a:t>,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ko-KR" altLang="en-US" sz="1400" dirty="0"/>
              <a:t>행렬끼리 곱하여 마지막 최종 행렬을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vertex shader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modelTransform</a:t>
            </a:r>
            <a:r>
              <a:rPr lang="en-US" altLang="ko-KR" sz="1400" dirty="0"/>
              <a:t> </a:t>
            </a:r>
            <a:r>
              <a:rPr lang="ko-KR" altLang="en-US" sz="1400" dirty="0"/>
              <a:t>변수에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ko-KR" altLang="en-US" sz="1400" dirty="0"/>
              <a:t>적용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EE59E6-EADE-237B-2D7D-1D74C829E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085" y="2573666"/>
            <a:ext cx="8246795" cy="2748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0D4A75-702B-982E-7658-37F0E518A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433" y="3248441"/>
            <a:ext cx="5991379" cy="292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1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2AE50-FBF5-87E5-2BFF-FF470485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텍스처 매핑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DD50F52-F0ED-EC2B-CA2E-7C0E676FC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목숨</a:t>
            </a:r>
            <a:r>
              <a:rPr lang="en-US" altLang="ko-KR" sz="1800" dirty="0"/>
              <a:t>, </a:t>
            </a:r>
            <a:r>
              <a:rPr lang="ko-KR" altLang="en-US" sz="1800" dirty="0"/>
              <a:t>점수</a:t>
            </a:r>
            <a:r>
              <a:rPr lang="en-US" altLang="ko-KR" sz="1800" dirty="0"/>
              <a:t>, </a:t>
            </a:r>
            <a:r>
              <a:rPr lang="ko-KR" altLang="en-US" sz="1800" dirty="0"/>
              <a:t>게임오버 창</a:t>
            </a:r>
            <a:endParaRPr lang="en-US" altLang="ko-KR" sz="1800" dirty="0"/>
          </a:p>
          <a:p>
            <a:r>
              <a:rPr lang="en-US" altLang="ko-KR" sz="1600" dirty="0" err="1"/>
              <a:t>drawNum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drawInt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만들어서 텍스처에서 숫자 추출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200" dirty="0"/>
              <a:t>(</a:t>
            </a:r>
            <a:r>
              <a:rPr lang="ko-KR" altLang="en-US" sz="1200" dirty="0"/>
              <a:t>목숨은 장애물과 충돌 시 </a:t>
            </a:r>
            <a:r>
              <a:rPr lang="en-US" altLang="ko-KR" sz="1200" dirty="0"/>
              <a:t>-1, 0</a:t>
            </a:r>
            <a:r>
              <a:rPr lang="ko-KR" altLang="en-US" sz="1200" dirty="0"/>
              <a:t>이 되면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GameOver</a:t>
            </a:r>
            <a:r>
              <a:rPr lang="en-US" altLang="ko-KR" sz="1200" dirty="0"/>
              <a:t> </a:t>
            </a:r>
            <a:r>
              <a:rPr lang="ko-KR" altLang="en-US" sz="1200" dirty="0"/>
              <a:t>텍스처 출력</a:t>
            </a:r>
            <a:r>
              <a:rPr lang="en-US" altLang="ko-KR" sz="1200" dirty="0"/>
              <a:t>, </a:t>
            </a:r>
            <a:r>
              <a:rPr lang="ko-KR" altLang="en-US" sz="1200" dirty="0"/>
              <a:t>점수는 게임 시작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 err="1"/>
              <a:t>부터</a:t>
            </a:r>
            <a:r>
              <a:rPr lang="ko-KR" altLang="en-US" sz="1200" dirty="0"/>
              <a:t> 계속 증가</a:t>
            </a:r>
            <a:r>
              <a:rPr lang="en-US" altLang="ko-KR" sz="1200" dirty="0"/>
              <a:t>)</a:t>
            </a:r>
          </a:p>
          <a:p>
            <a:r>
              <a:rPr lang="en-US" altLang="ko-KR" sz="1600" dirty="0"/>
              <a:t>Vertex shader</a:t>
            </a:r>
            <a:r>
              <a:rPr lang="ko-KR" altLang="en-US" sz="1600" dirty="0"/>
              <a:t>에서 </a:t>
            </a:r>
            <a:r>
              <a:rPr lang="en-US" altLang="ko-KR" sz="1600" dirty="0"/>
              <a:t>offset</a:t>
            </a:r>
            <a:r>
              <a:rPr lang="ko-KR" altLang="en-US" sz="1600" dirty="0"/>
              <a:t>은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200" dirty="0"/>
              <a:t>X-&gt; </a:t>
            </a:r>
            <a:r>
              <a:rPr lang="ko-KR" altLang="en-US" sz="1200" dirty="0"/>
              <a:t>총 자리 수 </a:t>
            </a:r>
            <a:r>
              <a:rPr lang="en-US" altLang="ko-KR" sz="1200" dirty="0"/>
              <a:t>- </a:t>
            </a:r>
            <a:r>
              <a:rPr lang="ko-KR" altLang="en-US" sz="1200" dirty="0"/>
              <a:t>몇 번째 자리 수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</a:t>
            </a:r>
            <a:r>
              <a:rPr lang="en-US" altLang="ko-KR" sz="1000" dirty="0"/>
              <a:t>(ex) 11141</a:t>
            </a:r>
            <a:r>
              <a:rPr lang="ko-KR" altLang="en-US" sz="1000" dirty="0"/>
              <a:t>일 때</a:t>
            </a:r>
            <a:r>
              <a:rPr lang="en-US" altLang="ko-KR" sz="1000" dirty="0"/>
              <a:t>, 4</a:t>
            </a:r>
            <a:r>
              <a:rPr lang="ko-KR" altLang="en-US" sz="1000" dirty="0"/>
              <a:t>의 </a:t>
            </a:r>
            <a:r>
              <a:rPr lang="en-US" altLang="ko-KR" sz="1000" dirty="0" err="1"/>
              <a:t>offset.x</a:t>
            </a:r>
            <a:r>
              <a:rPr lang="en-US" altLang="ko-KR" sz="1000" dirty="0"/>
              <a:t> = 3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200" dirty="0"/>
              <a:t>Y-&gt; </a:t>
            </a:r>
            <a:r>
              <a:rPr lang="ko-KR" altLang="en-US" sz="1200" dirty="0"/>
              <a:t>글자의 크기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Z-&gt;</a:t>
            </a:r>
            <a:r>
              <a:rPr lang="ko-KR" altLang="en-US" sz="1200" dirty="0"/>
              <a:t> 화면 비</a:t>
            </a:r>
            <a:endParaRPr lang="en-US" altLang="ko-KR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4F5400-A926-87A7-508F-3402FABF8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29" y="440090"/>
            <a:ext cx="1444877" cy="1438781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8714E6E-4753-5172-5991-20FEC7CAF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08" y="440089"/>
            <a:ext cx="1798477" cy="14387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B06BDE-26A0-49D5-2142-6291FC071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627" y="2103024"/>
            <a:ext cx="4291337" cy="41804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BFB00B-535A-E5A2-33FB-463E662DEB4F}"/>
              </a:ext>
            </a:extLst>
          </p:cNvPr>
          <p:cNvSpPr txBox="1"/>
          <p:nvPr/>
        </p:nvSpPr>
        <p:spPr>
          <a:xfrm>
            <a:off x="7493503" y="1702514"/>
            <a:ext cx="1178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ko-KR" altLang="en-US" sz="1000" dirty="0"/>
              <a:t>사용된 텍스처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9B1895-EACA-FAEB-9205-1F91B7322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9625" y="2108480"/>
            <a:ext cx="3574577" cy="41859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AD6D72F-09B4-9847-3D95-D44AB84B57AD}"/>
              </a:ext>
            </a:extLst>
          </p:cNvPr>
          <p:cNvSpPr txBox="1"/>
          <p:nvPr/>
        </p:nvSpPr>
        <p:spPr>
          <a:xfrm>
            <a:off x="5774190" y="6296879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ko-KR" altLang="en-US" sz="1000" dirty="0"/>
              <a:t>텍스처 관련 </a:t>
            </a:r>
            <a:r>
              <a:rPr lang="en-US" altLang="ko-KR" sz="1000" dirty="0"/>
              <a:t>vertex shader&gt;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0785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2AE50-FBF5-87E5-2BFF-FF470485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조명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DD50F52-F0ED-EC2B-CA2E-7C0E676FC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Ambient light + diffuse light + specular light </a:t>
            </a:r>
            <a:r>
              <a:rPr lang="ko-KR" altLang="en-US" sz="1800" dirty="0"/>
              <a:t>적용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Scene</a:t>
            </a:r>
            <a:r>
              <a:rPr lang="ko-KR" altLang="en-US" sz="1800" dirty="0"/>
              <a:t>을 비추는 </a:t>
            </a:r>
            <a:r>
              <a:rPr lang="en-US" altLang="ko-KR" sz="1800" dirty="0"/>
              <a:t>point light</a:t>
            </a:r>
            <a:r>
              <a:rPr lang="ko-KR" altLang="en-US" sz="1800" dirty="0"/>
              <a:t>용 </a:t>
            </a:r>
            <a:r>
              <a:rPr lang="en-US" altLang="ko-KR" sz="1800" dirty="0"/>
              <a:t>light cube</a:t>
            </a:r>
            <a:r>
              <a:rPr lang="ko-KR" altLang="en-US" sz="1800" dirty="0"/>
              <a:t>를 하나 만들고 </a:t>
            </a:r>
            <a:r>
              <a:rPr lang="en-US" altLang="ko-KR" sz="1800" dirty="0"/>
              <a:t>z</a:t>
            </a:r>
            <a:r>
              <a:rPr lang="ko-KR" altLang="en-US" sz="1800" dirty="0"/>
              <a:t>축 기준으로 공전시켜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 </a:t>
            </a:r>
            <a:r>
              <a:rPr lang="en-US" altLang="ko-KR" sz="1800" dirty="0"/>
              <a:t>scene</a:t>
            </a:r>
            <a:r>
              <a:rPr lang="ko-KR" altLang="en-US" sz="1800" dirty="0"/>
              <a:t>이 어두워졌다 밝아졌다 하는 것을 표현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17A344-A80E-48C2-023B-BB32F0B45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42" y="2196750"/>
            <a:ext cx="5441380" cy="24306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C3A393-D9E0-0ED6-B2CC-6CDF9DFCA666}"/>
              </a:ext>
            </a:extLst>
          </p:cNvPr>
          <p:cNvSpPr txBox="1"/>
          <p:nvPr/>
        </p:nvSpPr>
        <p:spPr>
          <a:xfrm>
            <a:off x="6520872" y="4381194"/>
            <a:ext cx="1350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&lt;Fragment shader&gt;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59205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2AE50-FBF5-87E5-2BFF-FF470485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카메라 워크</a:t>
            </a:r>
            <a:r>
              <a:rPr lang="en-US" altLang="ko-KR" sz="3600" dirty="0"/>
              <a:t>(1</a:t>
            </a:r>
            <a:r>
              <a:rPr lang="ko-KR" altLang="en-US" sz="3600" dirty="0"/>
              <a:t>인칭</a:t>
            </a:r>
            <a:r>
              <a:rPr lang="en-US" altLang="ko-KR" sz="3600" dirty="0"/>
              <a:t>&lt;-&gt;3</a:t>
            </a:r>
            <a:r>
              <a:rPr lang="ko-KR" altLang="en-US" sz="3600" dirty="0"/>
              <a:t>인칭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EDFC0A-E187-5E0F-2D51-A7693DA48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1</a:t>
            </a:r>
            <a:r>
              <a:rPr lang="ko-KR" altLang="en-US" sz="1800" dirty="0"/>
              <a:t>인칭일 때</a:t>
            </a:r>
            <a:r>
              <a:rPr lang="en-US" altLang="ko-KR" sz="1800" dirty="0"/>
              <a:t>, 3</a:t>
            </a:r>
            <a:r>
              <a:rPr lang="ko-KR" altLang="en-US" sz="1800" dirty="0"/>
              <a:t>인칭일 때 각각 카메라의 위치를 달리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하여 각각 다른 </a:t>
            </a:r>
            <a:r>
              <a:rPr lang="en-US" altLang="ko-KR" sz="1800" dirty="0" err="1"/>
              <a:t>viewTransform</a:t>
            </a:r>
            <a:r>
              <a:rPr lang="en-US" altLang="ko-KR" sz="1800" dirty="0"/>
              <a:t>(</a:t>
            </a:r>
            <a:r>
              <a:rPr lang="ko-KR" altLang="en-US" sz="1800" dirty="0"/>
              <a:t>카메라 변환</a:t>
            </a:r>
            <a:r>
              <a:rPr lang="en-US" altLang="ko-KR" sz="1800" dirty="0"/>
              <a:t>)</a:t>
            </a:r>
            <a:r>
              <a:rPr lang="ko-KR" altLang="en-US" sz="1800" dirty="0"/>
              <a:t>을 적용</a:t>
            </a:r>
            <a:r>
              <a:rPr lang="en-US" altLang="ko-KR" sz="1800" dirty="0"/>
              <a:t>.</a:t>
            </a:r>
          </a:p>
        </p:txBody>
      </p:sp>
      <p:pic>
        <p:nvPicPr>
          <p:cNvPr id="8" name="내용 개체 틀 3">
            <a:extLst>
              <a:ext uri="{FF2B5EF4-FFF2-40B4-BE49-F238E27FC236}">
                <a16:creationId xmlns:a16="http://schemas.microsoft.com/office/drawing/2014/main" id="{6F309B54-B99D-76A9-A76B-D9BFD08BF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217" y="1825625"/>
            <a:ext cx="46625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2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410</Words>
  <Application>Microsoft Office PowerPoint</Application>
  <PresentationFormat>와이드스크린</PresentationFormat>
  <Paragraphs>70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Calibri</vt:lpstr>
      <vt:lpstr>Office 테마</vt:lpstr>
      <vt:lpstr>박주용 Portfolio</vt:lpstr>
      <vt:lpstr>Computer Graphics</vt:lpstr>
      <vt:lpstr>게임 설명</vt:lpstr>
      <vt:lpstr>인 게임 스크린 샷</vt:lpstr>
      <vt:lpstr>모델링</vt:lpstr>
      <vt:lpstr>Draw</vt:lpstr>
      <vt:lpstr>텍스처 매핑</vt:lpstr>
      <vt:lpstr>조명</vt:lpstr>
      <vt:lpstr>카메라 워크(1인칭&lt;-&gt;3인칭)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박주용 Portfolio</dc:title>
  <dc:creator>박주용(2017180012)</dc:creator>
  <cp:lastModifiedBy>박주용(2017180012)</cp:lastModifiedBy>
  <cp:revision>2</cp:revision>
  <dcterms:created xsi:type="dcterms:W3CDTF">2022-05-20T17:31:12Z</dcterms:created>
  <dcterms:modified xsi:type="dcterms:W3CDTF">2022-05-22T14:34:15Z</dcterms:modified>
</cp:coreProperties>
</file>