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7" r:id="rId3"/>
    <p:sldId id="258" r:id="rId4"/>
    <p:sldId id="259" r:id="rId5"/>
    <p:sldId id="282" r:id="rId6"/>
    <p:sldId id="260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83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주용(2017180012)" initials="박" lastIdx="1" clrIdx="0">
    <p:extLst>
      <p:ext uri="{19B8F6BF-5375-455C-9EA6-DF929625EA0E}">
        <p15:presenceInfo xmlns:p15="http://schemas.microsoft.com/office/powerpoint/2012/main" userId="박주용(2017180012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627CB-FC05-4C34-AF24-6411740B7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A48BD7-ABFF-4937-9B86-882DCD663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B9CBA-9591-4133-A5BD-4EF599EF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95C17-1AF6-4BC5-9E37-5F624ACB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DC778-D702-4412-B800-92D9088D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AB850-6B26-449E-9E44-53398425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FAAFCB-79B6-42A9-A748-3AD320C20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D48AF-4403-4C92-9DA7-13D39E6E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A0311-4768-4254-937A-320A99A6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02F15-C281-46BD-B40D-518382EF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049EF8-B103-4075-87AA-1751ED313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14F43E-9949-4A78-BD8D-931386BF4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947A5-8928-4F25-A12D-975DBF66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45B06-D386-41D5-9CA9-858F84D6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4A824-69E0-482F-810D-C737CDA2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2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09866-D745-4086-9F5A-19A7E142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61825-F39D-40B8-8158-64B74F84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7AF7E-49FB-481C-A46E-9FD895B3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17C9-2309-4C6D-9442-233BCA82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97950B-795F-4FE5-B6A1-C34990C0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2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A0963-908B-4D9C-B4EE-F4DF8D30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8D5383-1536-4954-A02C-4F64890E3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985B4-DC9F-4521-8E87-CD78F8F0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DEBFF-1A9F-48F4-AE41-F1FE1916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55AAD-6C75-4441-A62F-436C3391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6C8A6-D634-410D-BEFF-1A41E142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93069-8D96-4BAF-97C6-6D38D5AF5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ACF3D7-6E70-40FD-BC20-679E94DF6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4994F-7C50-45BB-AF55-28057967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74941-21C7-4EF6-BC86-0925AC4C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83CE7-1390-43A1-87DE-9BBA2BC1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1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AF54D-ADD0-4EBF-B5CC-22E7AD51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2715F-0390-47FB-A7A4-17BC64C89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002C7-7320-4408-8F82-09A5BBDFB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ECA1FF-1AE4-4703-94E7-37314E342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0DD41F-3B47-47C7-B4A3-55B32D434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1086ED-5CF3-41E6-89D1-332DF10E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9C470D-5E10-4E03-BBE7-F6FB2C9D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EED690-FD3B-4CDF-87B1-B1BBAD93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64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98F82-68C4-4650-950B-F910F00E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9DF39D-D8F8-4C66-99E6-AA0D699B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29CF84-6BB5-48C7-A664-519ABB05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0E3045-64DD-4E7A-A277-1AB6A5C3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73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BBF0F-807D-468F-9E39-2052C873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0BFB82-22FB-438D-9435-493BD03A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9596F7-4534-48AE-9717-6CBE10AB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12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79CDA-715E-4FDD-8804-A5AE9512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4D5AA-BC0F-4E27-8F21-B3B81DBFB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DCCE67-7439-42CF-B66F-DFF5E4125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B412A-DE1B-4B04-BDE1-48E3EFE1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59EDD-11EA-405B-A495-F9567BCE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80A38C-5F0D-4ECA-9DCF-346AEEDD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90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652DB-E01F-45EA-B782-47259FE0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9D5F01-362A-487F-A059-E91697787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6A5E6-5812-4BAD-B46A-CBA8F7603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EF133-0BFC-4F38-BA9C-11AE5B65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8D9E96-D5CF-4140-B2BF-A4176F5A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F28DE-C910-4DD6-8165-084F8DB7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3EA1D1-6404-4B31-9DEB-49049676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031A4D-BCD4-4CDE-A7BF-C5E2A2A5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02F92-6604-4767-B0C9-96256B7CC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3B272-CB76-4DDC-88C7-E9A020B1F361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54D93-42D9-40E1-99D0-4311AD769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9DFAB-2F25-4A3C-8C4F-718D2DA32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7AA52-85E9-5B18-1A7E-BDB68C1F6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박주용</a:t>
            </a:r>
            <a:br>
              <a:rPr lang="en-US" altLang="ko-KR" dirty="0"/>
            </a:br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C7843B-EDFF-C947-B123-7659D5A52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ko-KR" altLang="en-US" dirty="0"/>
              <a:t>설명서</a:t>
            </a:r>
          </a:p>
        </p:txBody>
      </p:sp>
    </p:spTree>
    <p:extLst>
      <p:ext uri="{BB962C8B-B14F-4D97-AF65-F5344CB8AC3E}">
        <p14:creationId xmlns:p14="http://schemas.microsoft.com/office/powerpoint/2010/main" val="4145404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6C5ED1-F8AB-4B71-8D56-7190C2BF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200" dirty="0"/>
              <a:t>제 </a:t>
            </a:r>
            <a:r>
              <a:rPr lang="en-US" altLang="ko-KR" sz="5200" dirty="0"/>
              <a:t>3</a:t>
            </a:r>
            <a:r>
              <a:rPr lang="ko-KR" altLang="en-US" sz="5200" dirty="0"/>
              <a:t>정규형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8B98ECF-4629-4273-8137-C68934494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43" y="1884218"/>
            <a:ext cx="3908679" cy="44165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9CCBBF-B131-4A91-8F35-17AE10352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85" y="3429000"/>
            <a:ext cx="4460557" cy="19403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73A559-9769-4FB7-8893-25DF90BE1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510" y="2101971"/>
            <a:ext cx="4603574" cy="11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6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BFB84-2654-4447-BE4B-71D62F35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MYSQL </a:t>
            </a:r>
            <a:r>
              <a:rPr lang="ko-KR" altLang="en-US" sz="3600" dirty="0"/>
              <a:t>릴레이션 데이터 삽입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F0E12F-C8A7-492F-8CB4-25DB702D0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82" y="1976582"/>
            <a:ext cx="5201461" cy="406544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73FFAE-FA93-4347-883C-92CF6B9EC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47" y="1283854"/>
            <a:ext cx="5630135" cy="51386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5575ED-AAFD-484F-B9D9-F5E77D7D6674}"/>
              </a:ext>
            </a:extLst>
          </p:cNvPr>
          <p:cNvSpPr txBox="1"/>
          <p:nvPr/>
        </p:nvSpPr>
        <p:spPr>
          <a:xfrm>
            <a:off x="8505955" y="1283854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64</a:t>
            </a:r>
            <a:r>
              <a:rPr lang="ko-KR" altLang="en-US" sz="1000" dirty="0"/>
              <a:t>개의 챔피언 데이터 삽입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FCD7D7-BC46-4720-B5F5-3A6FAF188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8739" y="243668"/>
            <a:ext cx="1414173" cy="168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3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BFB84-2654-4447-BE4B-71D62F35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MYSQL </a:t>
            </a:r>
            <a:r>
              <a:rPr lang="ko-KR" altLang="en-US" sz="3600" dirty="0"/>
              <a:t>릴레이션 데이터 삽입 예시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4E3A5FC-ACAB-40A5-BA77-B19EE5839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855" y="1828800"/>
            <a:ext cx="6411722" cy="4265035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9E470D-7431-4110-9593-E927B2BC4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711" y="1554414"/>
            <a:ext cx="5702217" cy="48138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4F802C-8F7C-4998-8E51-97D0F52A0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571" y="365125"/>
            <a:ext cx="1369357" cy="1665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9AF52B-E3F9-4058-A0AD-B5EF4D72BC7D}"/>
              </a:ext>
            </a:extLst>
          </p:cNvPr>
          <p:cNvSpPr txBox="1"/>
          <p:nvPr/>
        </p:nvSpPr>
        <p:spPr>
          <a:xfrm>
            <a:off x="8633130" y="1444467"/>
            <a:ext cx="1986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100</a:t>
            </a:r>
            <a:r>
              <a:rPr lang="ko-KR" altLang="en-US" sz="1000" dirty="0"/>
              <a:t>명의 실제 유저 데이터 삽입</a:t>
            </a:r>
          </a:p>
        </p:txBody>
      </p:sp>
    </p:spTree>
    <p:extLst>
      <p:ext uri="{BB962C8B-B14F-4D97-AF65-F5344CB8AC3E}">
        <p14:creationId xmlns:p14="http://schemas.microsoft.com/office/powerpoint/2010/main" val="1562080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BFB84-2654-4447-BE4B-71D62F35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MYSQL </a:t>
            </a:r>
            <a:r>
              <a:rPr lang="ko-KR" altLang="en-US" sz="3600" dirty="0"/>
              <a:t>릴레이션 데이터 삽입 예시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4C3D193-7F9D-45B5-B034-F43860145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7532" y="1302324"/>
            <a:ext cx="5648357" cy="5448637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B1B0A8-AB0F-4E79-8336-7F96A0A78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44" y="1813474"/>
            <a:ext cx="5137456" cy="44263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FA546F-0E7B-4F13-8857-F40E42410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3313" y="167230"/>
            <a:ext cx="1442576" cy="1675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58DBB4-D2B4-4565-885D-9C9F51C998AC}"/>
              </a:ext>
            </a:extLst>
          </p:cNvPr>
          <p:cNvSpPr txBox="1"/>
          <p:nvPr/>
        </p:nvSpPr>
        <p:spPr>
          <a:xfrm>
            <a:off x="8778768" y="1179213"/>
            <a:ext cx="1614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78</a:t>
            </a:r>
            <a:r>
              <a:rPr lang="ko-KR" altLang="en-US" sz="1000" dirty="0"/>
              <a:t>개의 아이템 정보 삽입</a:t>
            </a:r>
          </a:p>
        </p:txBody>
      </p:sp>
    </p:spTree>
    <p:extLst>
      <p:ext uri="{BB962C8B-B14F-4D97-AF65-F5344CB8AC3E}">
        <p14:creationId xmlns:p14="http://schemas.microsoft.com/office/powerpoint/2010/main" val="299014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1FB9B-E151-410F-AF9E-B7901F10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기타 참고사항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02EA0-8501-4AAE-88C6-A5626A346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foreign key </a:t>
            </a:r>
            <a:r>
              <a:rPr lang="ko-KR" altLang="en-US" sz="2400" dirty="0"/>
              <a:t>설정할 때 </a:t>
            </a:r>
            <a:r>
              <a:rPr lang="en-US" altLang="ko-KR" sz="2400" dirty="0"/>
              <a:t>cannot add foreign key constraint </a:t>
            </a:r>
            <a:r>
              <a:rPr lang="ko-KR" altLang="en-US" sz="2400" dirty="0"/>
              <a:t>오류 이유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1) charset -&gt; utf8</a:t>
            </a:r>
          </a:p>
          <a:p>
            <a:pPr marL="0" indent="0">
              <a:buNone/>
            </a:pPr>
            <a:r>
              <a:rPr lang="en-US" altLang="ko-KR" sz="2400" dirty="0"/>
              <a:t>2) </a:t>
            </a:r>
            <a:r>
              <a:rPr lang="ko-KR" altLang="en-US" sz="2400" dirty="0"/>
              <a:t>참조되는 키는 그 테이블의 </a:t>
            </a:r>
            <a:r>
              <a:rPr lang="ko-KR" altLang="en-US" sz="2400" dirty="0" err="1"/>
              <a:t>기본키여야</a:t>
            </a:r>
            <a:r>
              <a:rPr lang="ko-KR" altLang="en-US" sz="2400" dirty="0"/>
              <a:t> 함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3) </a:t>
            </a:r>
            <a:r>
              <a:rPr lang="ko-KR" altLang="en-US" sz="2400" dirty="0"/>
              <a:t>외래키와 참조되는 키의 데이터타입이 다르면 안됨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38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 </a:t>
            </a:r>
            <a:r>
              <a:rPr lang="en-US" altLang="ko-KR" sz="1800" dirty="0"/>
              <a:t>'</a:t>
            </a:r>
            <a:r>
              <a:rPr lang="ko-KR" altLang="en-US" sz="1800" dirty="0"/>
              <a:t>시작</a:t>
            </a:r>
            <a:r>
              <a:rPr lang="en-US" altLang="ko-KR" sz="1800" dirty="0"/>
              <a:t>'</a:t>
            </a:r>
            <a:r>
              <a:rPr lang="ko-KR" altLang="en-US" sz="1800" dirty="0"/>
              <a:t>등급의 아이템을 가격 순</a:t>
            </a:r>
            <a:r>
              <a:rPr lang="en-US" altLang="ko-KR" sz="1800" dirty="0"/>
              <a:t>(</a:t>
            </a:r>
            <a:r>
              <a:rPr lang="ko-KR" altLang="en-US" sz="1800" dirty="0"/>
              <a:t>오름차순</a:t>
            </a:r>
            <a:r>
              <a:rPr lang="en-US" altLang="ko-KR" sz="1800" dirty="0"/>
              <a:t>)</a:t>
            </a:r>
            <a:r>
              <a:rPr lang="ko-KR" altLang="en-US" sz="1800" dirty="0"/>
              <a:t>으로 조회한다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*</a:t>
            </a:r>
          </a:p>
          <a:p>
            <a:pPr marL="0" indent="0">
              <a:buNone/>
            </a:pPr>
            <a:r>
              <a:rPr lang="en-US" altLang="ko-KR" sz="1600" dirty="0"/>
              <a:t>from items</a:t>
            </a:r>
          </a:p>
          <a:p>
            <a:pPr marL="0" indent="0">
              <a:buNone/>
            </a:pPr>
            <a:r>
              <a:rPr lang="en-US" altLang="ko-KR" sz="1600" dirty="0"/>
              <a:t>where </a:t>
            </a:r>
            <a:r>
              <a:rPr lang="ko-KR" altLang="en-US" sz="1600" dirty="0"/>
              <a:t>등급</a:t>
            </a:r>
            <a:r>
              <a:rPr lang="en-US" altLang="ko-KR" sz="1600" dirty="0"/>
              <a:t>='</a:t>
            </a:r>
            <a:r>
              <a:rPr lang="ko-KR" altLang="en-US" sz="1600" dirty="0"/>
              <a:t>시작</a:t>
            </a:r>
            <a:r>
              <a:rPr lang="en-US" altLang="ko-KR" sz="1600" dirty="0"/>
              <a:t>'</a:t>
            </a:r>
          </a:p>
          <a:p>
            <a:pPr marL="0" indent="0">
              <a:buNone/>
            </a:pPr>
            <a:r>
              <a:rPr lang="en-US" altLang="ko-KR" sz="1600" dirty="0"/>
              <a:t>order by </a:t>
            </a:r>
            <a:r>
              <a:rPr lang="ko-KR" altLang="en-US" sz="1600" dirty="0"/>
              <a:t>가격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3879097-E105-47C3-9EB0-6635515B3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0" r="-1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8901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'</a:t>
            </a:r>
            <a:r>
              <a:rPr lang="ko-KR" altLang="en-US" sz="1800" dirty="0" err="1"/>
              <a:t>신화급</a:t>
            </a:r>
            <a:r>
              <a:rPr lang="en-US" altLang="ko-KR" sz="1800" dirty="0"/>
              <a:t>' </a:t>
            </a:r>
            <a:r>
              <a:rPr lang="ko-KR" altLang="en-US" sz="1800" dirty="0"/>
              <a:t>아이템 중에서 공격력을 올려주고 가격이 </a:t>
            </a:r>
            <a:r>
              <a:rPr lang="en-US" altLang="ko-KR" sz="1800" dirty="0"/>
              <a:t>3000</a:t>
            </a:r>
            <a:r>
              <a:rPr lang="ko-KR" altLang="en-US" sz="1800" dirty="0"/>
              <a:t>원 이상인 아이템의 이름과 가격을 조회한다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</a:t>
            </a:r>
            <a:r>
              <a:rPr lang="ko-KR" altLang="en-US" sz="1600" dirty="0"/>
              <a:t>아이템이름</a:t>
            </a:r>
            <a:r>
              <a:rPr lang="en-US" altLang="ko-KR" sz="1600" dirty="0"/>
              <a:t>, </a:t>
            </a:r>
            <a:r>
              <a:rPr lang="ko-KR" altLang="en-US" sz="1600" dirty="0"/>
              <a:t>가격</a:t>
            </a:r>
          </a:p>
          <a:p>
            <a:pPr marL="0" indent="0">
              <a:buNone/>
            </a:pPr>
            <a:r>
              <a:rPr lang="en-US" altLang="ko-KR" sz="1600" dirty="0"/>
              <a:t>from items</a:t>
            </a:r>
          </a:p>
          <a:p>
            <a:pPr marL="0" indent="0">
              <a:buNone/>
            </a:pPr>
            <a:r>
              <a:rPr lang="en-US" altLang="ko-KR" sz="1600" dirty="0"/>
              <a:t>where </a:t>
            </a:r>
            <a:r>
              <a:rPr lang="ko-KR" altLang="en-US" sz="1600" dirty="0"/>
              <a:t>등급</a:t>
            </a:r>
            <a:r>
              <a:rPr lang="en-US" altLang="ko-KR" sz="1600" dirty="0"/>
              <a:t>='</a:t>
            </a:r>
            <a:r>
              <a:rPr lang="ko-KR" altLang="en-US" sz="1600" dirty="0" err="1"/>
              <a:t>신화급</a:t>
            </a:r>
            <a:r>
              <a:rPr lang="en-US" altLang="ko-KR" sz="1600" dirty="0"/>
              <a:t>' and </a:t>
            </a:r>
            <a:r>
              <a:rPr lang="ko-KR" altLang="en-US" sz="1600" dirty="0"/>
              <a:t>효과 </a:t>
            </a:r>
            <a:r>
              <a:rPr lang="en-US" altLang="ko-KR" sz="1600" dirty="0"/>
              <a:t>like '%</a:t>
            </a:r>
            <a:r>
              <a:rPr lang="ko-KR" altLang="en-US" sz="1600" dirty="0"/>
              <a:t>공격력</a:t>
            </a:r>
            <a:r>
              <a:rPr lang="en-US" altLang="ko-KR" sz="1600" dirty="0"/>
              <a:t>%'</a:t>
            </a:r>
            <a:endParaRPr lang="ko-KR" alt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F0EC40F-7373-43B2-A658-C5A0242BA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0" r="-1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6949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4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모든 아이템에 대해서 등급으로 그룹화하고 평균 가격이 </a:t>
            </a:r>
            <a:r>
              <a:rPr lang="en-US" altLang="ko-KR" sz="1800" dirty="0"/>
              <a:t>1500</a:t>
            </a:r>
            <a:r>
              <a:rPr lang="ko-KR" altLang="en-US" sz="1800" dirty="0"/>
              <a:t>원 이상인 등급에 대하여 등급</a:t>
            </a:r>
            <a:r>
              <a:rPr lang="en-US" altLang="ko-KR" sz="1800" dirty="0"/>
              <a:t>, </a:t>
            </a:r>
            <a:r>
              <a:rPr lang="ko-KR" altLang="en-US" sz="1800" dirty="0"/>
              <a:t>평균 가격</a:t>
            </a:r>
            <a:r>
              <a:rPr lang="en-US" altLang="ko-KR" sz="1800" dirty="0"/>
              <a:t>, </a:t>
            </a:r>
            <a:r>
              <a:rPr lang="ko-KR" altLang="en-US" sz="1800" dirty="0"/>
              <a:t>최대 가격을 검색한다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</a:t>
            </a:r>
            <a:r>
              <a:rPr lang="ko-KR" altLang="en-US" sz="1600" dirty="0"/>
              <a:t>등급</a:t>
            </a:r>
            <a:r>
              <a:rPr lang="en-US" altLang="ko-KR" sz="1600" dirty="0"/>
              <a:t>, avg(</a:t>
            </a:r>
            <a:r>
              <a:rPr lang="ko-KR" altLang="en-US" sz="1600" dirty="0"/>
              <a:t>가격</a:t>
            </a:r>
            <a:r>
              <a:rPr lang="en-US" altLang="ko-KR" sz="1600" dirty="0"/>
              <a:t>), max(</a:t>
            </a:r>
            <a:r>
              <a:rPr lang="ko-KR" altLang="en-US" sz="1600" dirty="0"/>
              <a:t>가격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from items</a:t>
            </a:r>
          </a:p>
          <a:p>
            <a:pPr marL="0" indent="0">
              <a:buNone/>
            </a:pPr>
            <a:r>
              <a:rPr lang="en-US" altLang="ko-KR" sz="1600" dirty="0"/>
              <a:t>group by </a:t>
            </a:r>
            <a:r>
              <a:rPr lang="ko-KR" altLang="en-US" sz="1600" dirty="0"/>
              <a:t>등급</a:t>
            </a:r>
          </a:p>
          <a:p>
            <a:pPr marL="0" indent="0">
              <a:buNone/>
            </a:pPr>
            <a:r>
              <a:rPr lang="en-US" altLang="ko-KR" sz="1600" dirty="0"/>
              <a:t>having avg(</a:t>
            </a:r>
            <a:r>
              <a:rPr lang="ko-KR" altLang="en-US" sz="1600" dirty="0"/>
              <a:t>가격</a:t>
            </a:r>
            <a:r>
              <a:rPr lang="en-US" altLang="ko-KR" sz="1600" dirty="0"/>
              <a:t>) &gt;= 1500</a:t>
            </a:r>
            <a:endParaRPr lang="ko-KR" altLang="en-US" sz="1600" dirty="0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1995E67-DCB0-4E35-AFC7-CDCA625B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0" r="-1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00477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4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모든 아이템 중에서 사용 시 효과를 낼 수 있는 아이템을 가격의 내림차순으로 조회한다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*</a:t>
            </a:r>
          </a:p>
          <a:p>
            <a:pPr marL="0" indent="0">
              <a:buNone/>
            </a:pPr>
            <a:r>
              <a:rPr lang="en-US" altLang="ko-KR" sz="1600" dirty="0"/>
              <a:t>from items</a:t>
            </a:r>
          </a:p>
          <a:p>
            <a:pPr marL="0" indent="0">
              <a:buNone/>
            </a:pPr>
            <a:r>
              <a:rPr lang="en-US" altLang="ko-KR" sz="1600" dirty="0"/>
              <a:t>where </a:t>
            </a:r>
            <a:r>
              <a:rPr lang="ko-KR" altLang="en-US" sz="1600" dirty="0"/>
              <a:t>효과 </a:t>
            </a:r>
            <a:r>
              <a:rPr lang="en-US" altLang="ko-KR" sz="1600" dirty="0"/>
              <a:t>like '</a:t>
            </a:r>
            <a:r>
              <a:rPr lang="ko-KR" altLang="en-US" sz="1600" dirty="0"/>
              <a:t>사용 시</a:t>
            </a:r>
            <a:r>
              <a:rPr lang="en-US" altLang="ko-KR" sz="1600" dirty="0"/>
              <a:t>%' or </a:t>
            </a:r>
            <a:r>
              <a:rPr lang="ko-KR" altLang="en-US" sz="1600" dirty="0"/>
              <a:t>효과 </a:t>
            </a:r>
            <a:r>
              <a:rPr lang="en-US" altLang="ko-KR" sz="1600" dirty="0"/>
              <a:t>like '%</a:t>
            </a:r>
            <a:r>
              <a:rPr lang="ko-KR" altLang="en-US" sz="1600" dirty="0"/>
              <a:t>사용 시</a:t>
            </a:r>
            <a:r>
              <a:rPr lang="en-US" altLang="ko-KR" sz="1600" dirty="0"/>
              <a:t>%'</a:t>
            </a:r>
          </a:p>
          <a:p>
            <a:pPr marL="0" indent="0">
              <a:buNone/>
            </a:pPr>
            <a:r>
              <a:rPr lang="en-US" altLang="ko-KR" sz="1600" dirty="0"/>
              <a:t>order by </a:t>
            </a:r>
            <a:r>
              <a:rPr lang="ko-KR" altLang="en-US" sz="1600" dirty="0"/>
              <a:t>가격 </a:t>
            </a:r>
            <a:r>
              <a:rPr lang="en-US" altLang="ko-KR" sz="1600" dirty="0"/>
              <a:t>desc</a:t>
            </a:r>
            <a:endParaRPr lang="ko-KR" altLang="en-US" sz="1600" dirty="0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2585FCE5-9521-4961-8EF4-73CB36EB1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05" r="2" b="2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26492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7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몬스터 중에서 체력이 </a:t>
            </a:r>
            <a:r>
              <a:rPr lang="en-US" altLang="ko-KR" sz="1800" dirty="0"/>
              <a:t>5000</a:t>
            </a:r>
            <a:r>
              <a:rPr lang="ko-KR" altLang="en-US" sz="1800" dirty="0"/>
              <a:t>이상이고 방어력이 </a:t>
            </a:r>
            <a:r>
              <a:rPr lang="en-US" altLang="ko-KR" sz="1800" dirty="0"/>
              <a:t>20</a:t>
            </a:r>
            <a:r>
              <a:rPr lang="ko-KR" altLang="en-US" sz="1800" dirty="0"/>
              <a:t>이 아닌 몬스터의 정보를 조회한다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*</a:t>
            </a:r>
          </a:p>
          <a:p>
            <a:pPr marL="0" indent="0">
              <a:buNone/>
            </a:pPr>
            <a:r>
              <a:rPr lang="en-US" altLang="ko-KR" sz="1600" dirty="0"/>
              <a:t>from monsters</a:t>
            </a:r>
          </a:p>
          <a:p>
            <a:pPr marL="0" indent="0">
              <a:buNone/>
            </a:pPr>
            <a:r>
              <a:rPr lang="en-US" altLang="ko-KR" sz="1600" dirty="0"/>
              <a:t>where </a:t>
            </a:r>
            <a:r>
              <a:rPr lang="ko-KR" altLang="en-US" sz="1600" dirty="0"/>
              <a:t>체력</a:t>
            </a:r>
            <a:r>
              <a:rPr lang="en-US" altLang="ko-KR" sz="1600" dirty="0"/>
              <a:t>&gt;5000 and </a:t>
            </a:r>
            <a:r>
              <a:rPr lang="ko-KR" altLang="en-US" sz="1600" dirty="0"/>
              <a:t>방어력</a:t>
            </a:r>
            <a:r>
              <a:rPr lang="en-US" altLang="ko-KR" sz="1600" dirty="0"/>
              <a:t>&lt;&gt;20</a:t>
            </a:r>
            <a:endParaRPr lang="ko-KR" altLang="en-US" sz="1600" dirty="0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21ECCE8-B1A0-4DC7-8BCE-FF2CBDD511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5" r="2" b="2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6616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A2BAC-CBE8-4F58-8D2B-E11525AA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선택</a:t>
            </a:r>
            <a:endParaRPr lang="ko-KR" altLang="en-US" dirty="0"/>
          </a:p>
        </p:txBody>
      </p:sp>
      <p:pic>
        <p:nvPicPr>
          <p:cNvPr id="1026" name="Picture 2" descr="롤(LOL) 점검, 예정보다 4시간 일찍 완료 - 부산일보">
            <a:extLst>
              <a:ext uri="{FF2B5EF4-FFF2-40B4-BE49-F238E27FC236}">
                <a16:creationId xmlns:a16="http://schemas.microsoft.com/office/drawing/2014/main" id="{CDBEB528-E994-430A-9444-699BB0FDA3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2001044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275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닉네임이 </a:t>
            </a:r>
            <a:r>
              <a:rPr lang="en-US" altLang="ko-KR" sz="1800" dirty="0"/>
              <a:t>'</a:t>
            </a:r>
            <a:r>
              <a:rPr lang="ko-KR" altLang="en-US" sz="1800" dirty="0" err="1"/>
              <a:t>아구창공구리질</a:t>
            </a:r>
            <a:r>
              <a:rPr lang="en-US" altLang="ko-KR" sz="1800" dirty="0"/>
              <a:t>'</a:t>
            </a:r>
            <a:r>
              <a:rPr lang="ko-KR" altLang="en-US" sz="1800" dirty="0"/>
              <a:t>인 유저의 순위</a:t>
            </a:r>
            <a:r>
              <a:rPr lang="en-US" altLang="ko-KR" sz="1800" dirty="0"/>
              <a:t>, </a:t>
            </a:r>
            <a:r>
              <a:rPr lang="ko-KR" altLang="en-US" sz="1800" dirty="0"/>
              <a:t>승리 횟수</a:t>
            </a:r>
            <a:r>
              <a:rPr lang="en-US" altLang="ko-KR" sz="1800" dirty="0"/>
              <a:t>, </a:t>
            </a:r>
            <a:r>
              <a:rPr lang="ko-KR" altLang="en-US" sz="1800" dirty="0"/>
              <a:t>그리고 </a:t>
            </a:r>
            <a:r>
              <a:rPr lang="en-US" altLang="ko-KR" sz="1800" dirty="0"/>
              <a:t>id</a:t>
            </a:r>
            <a:r>
              <a:rPr lang="ko-KR" altLang="en-US" sz="1800" dirty="0"/>
              <a:t>와 승률을 검색한다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u.</a:t>
            </a:r>
            <a:r>
              <a:rPr lang="ko-KR" altLang="en-US" sz="1600" dirty="0"/>
              <a:t>닉네임</a:t>
            </a:r>
            <a:r>
              <a:rPr lang="en-US" altLang="ko-KR" sz="1600" dirty="0"/>
              <a:t>, </a:t>
            </a:r>
            <a:r>
              <a:rPr lang="ko-KR" altLang="en-US" sz="1600" dirty="0"/>
              <a:t>순위</a:t>
            </a:r>
            <a:r>
              <a:rPr lang="en-US" altLang="ko-KR" sz="1600" dirty="0"/>
              <a:t>, </a:t>
            </a:r>
            <a:r>
              <a:rPr lang="ko-KR" altLang="en-US" sz="1600" dirty="0"/>
              <a:t>승리횟수</a:t>
            </a:r>
            <a:r>
              <a:rPr lang="en-US" altLang="ko-KR" sz="1600" dirty="0"/>
              <a:t>, id, </a:t>
            </a:r>
            <a:r>
              <a:rPr lang="ko-KR" altLang="en-US" sz="1600" dirty="0"/>
              <a:t>승률</a:t>
            </a:r>
          </a:p>
          <a:p>
            <a:pPr marL="0" indent="0">
              <a:buNone/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belong_to</a:t>
            </a:r>
            <a:r>
              <a:rPr lang="en-US" altLang="ko-KR" sz="1600" dirty="0"/>
              <a:t> AS b, users AS u</a:t>
            </a:r>
          </a:p>
          <a:p>
            <a:pPr marL="0" indent="0">
              <a:buNone/>
            </a:pPr>
            <a:r>
              <a:rPr lang="en-US" altLang="ko-KR" sz="1600" dirty="0"/>
              <a:t>where b.</a:t>
            </a:r>
            <a:r>
              <a:rPr lang="ko-KR" altLang="en-US" sz="1600" dirty="0"/>
              <a:t>닉네임</a:t>
            </a:r>
            <a:r>
              <a:rPr lang="en-US" altLang="ko-KR" sz="1600" dirty="0"/>
              <a:t>=u.</a:t>
            </a:r>
            <a:r>
              <a:rPr lang="ko-KR" altLang="en-US" sz="1600" dirty="0"/>
              <a:t>닉네임 </a:t>
            </a:r>
            <a:r>
              <a:rPr lang="en-US" altLang="ko-KR" sz="1600" dirty="0"/>
              <a:t>and b.</a:t>
            </a:r>
            <a:r>
              <a:rPr lang="ko-KR" altLang="en-US" sz="1600" dirty="0"/>
              <a:t>닉네임</a:t>
            </a:r>
            <a:r>
              <a:rPr lang="en-US" altLang="ko-KR" sz="1600" dirty="0"/>
              <a:t>='</a:t>
            </a:r>
            <a:r>
              <a:rPr lang="ko-KR" altLang="en-US" sz="1600" dirty="0" err="1"/>
              <a:t>아구창공구리질</a:t>
            </a:r>
            <a:r>
              <a:rPr lang="en-US" altLang="ko-KR" sz="1600" dirty="0"/>
              <a:t>'</a:t>
            </a:r>
            <a:endParaRPr lang="ko-KR" alt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103BB49-7316-483B-9ACB-ED689D79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05" r="2" b="2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47948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승률이 </a:t>
            </a:r>
            <a:r>
              <a:rPr lang="en-US" altLang="ko-KR" sz="1800" dirty="0"/>
              <a:t>50% </a:t>
            </a:r>
            <a:r>
              <a:rPr lang="ko-KR" altLang="en-US" sz="1800" dirty="0"/>
              <a:t>미만인 유저들에 대해서 닉네임</a:t>
            </a:r>
            <a:r>
              <a:rPr lang="en-US" altLang="ko-KR" sz="1800" dirty="0"/>
              <a:t>, </a:t>
            </a:r>
            <a:r>
              <a:rPr lang="ko-KR" altLang="en-US" sz="1800" dirty="0"/>
              <a:t>순위</a:t>
            </a:r>
            <a:r>
              <a:rPr lang="en-US" altLang="ko-KR" sz="1800" dirty="0"/>
              <a:t>, </a:t>
            </a:r>
            <a:r>
              <a:rPr lang="ko-KR" altLang="en-US" sz="1800" dirty="0"/>
              <a:t>승리횟수</a:t>
            </a:r>
            <a:r>
              <a:rPr lang="en-US" altLang="ko-KR" sz="1800" dirty="0"/>
              <a:t>, </a:t>
            </a:r>
            <a:r>
              <a:rPr lang="ko-KR" altLang="en-US" sz="1800" dirty="0"/>
              <a:t>포인트를 조회한다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</a:t>
            </a:r>
            <a:r>
              <a:rPr lang="ko-KR" altLang="en-US" sz="1600" dirty="0"/>
              <a:t>닉네임</a:t>
            </a:r>
            <a:r>
              <a:rPr lang="en-US" altLang="ko-KR" sz="1600" dirty="0"/>
              <a:t>, </a:t>
            </a:r>
            <a:r>
              <a:rPr lang="ko-KR" altLang="en-US" sz="1600" dirty="0"/>
              <a:t>순위</a:t>
            </a:r>
            <a:r>
              <a:rPr lang="en-US" altLang="ko-KR" sz="1600" dirty="0"/>
              <a:t>, </a:t>
            </a:r>
            <a:r>
              <a:rPr lang="ko-KR" altLang="en-US" sz="1600" dirty="0"/>
              <a:t>승리횟수</a:t>
            </a:r>
            <a:r>
              <a:rPr lang="en-US" altLang="ko-KR" sz="1600" dirty="0"/>
              <a:t>, </a:t>
            </a:r>
            <a:r>
              <a:rPr lang="ko-KR" altLang="en-US" sz="1600" dirty="0"/>
              <a:t>포인트</a:t>
            </a:r>
          </a:p>
          <a:p>
            <a:pPr marL="0" indent="0">
              <a:buNone/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belong_to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where </a:t>
            </a:r>
            <a:r>
              <a:rPr lang="ko-KR" altLang="en-US" sz="1600" dirty="0"/>
              <a:t>닉네임 </a:t>
            </a:r>
            <a:r>
              <a:rPr lang="en-US" altLang="ko-KR" sz="1600" dirty="0"/>
              <a:t>in (select </a:t>
            </a:r>
            <a:r>
              <a:rPr lang="ko-KR" altLang="en-US" sz="1600" dirty="0"/>
              <a:t>닉네임</a:t>
            </a:r>
          </a:p>
          <a:p>
            <a:pPr marL="0" indent="0">
              <a:buNone/>
            </a:pPr>
            <a:r>
              <a:rPr lang="ko-KR" altLang="en-US" sz="1600" dirty="0"/>
              <a:t>	         </a:t>
            </a:r>
            <a:r>
              <a:rPr lang="en-US" altLang="ko-KR" sz="1600" dirty="0"/>
              <a:t>from users</a:t>
            </a:r>
          </a:p>
          <a:p>
            <a:pPr marL="0" indent="0">
              <a:buNone/>
            </a:pPr>
            <a:r>
              <a:rPr lang="en-US" altLang="ko-KR" sz="1600" dirty="0"/>
              <a:t>                     where </a:t>
            </a:r>
            <a:r>
              <a:rPr lang="ko-KR" altLang="en-US" sz="1600" dirty="0"/>
              <a:t>승률</a:t>
            </a:r>
            <a:r>
              <a:rPr lang="en-US" altLang="ko-KR" sz="1600" dirty="0"/>
              <a:t>&lt;50)</a:t>
            </a:r>
            <a:endParaRPr lang="ko-KR" alt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5D710BA-DD2E-4960-8B7B-37B936ACA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05" r="2" b="2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2271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라인역할이 </a:t>
            </a:r>
            <a:r>
              <a:rPr lang="en-US" altLang="ko-KR" sz="1800" dirty="0"/>
              <a:t>mid</a:t>
            </a:r>
            <a:r>
              <a:rPr lang="ko-KR" altLang="en-US" sz="1800" dirty="0"/>
              <a:t>이고 유저상태가 게임 중인 유저들에 대해서 닉네임</a:t>
            </a:r>
            <a:r>
              <a:rPr lang="en-US" altLang="ko-KR" sz="1800" dirty="0"/>
              <a:t>, </a:t>
            </a:r>
            <a:r>
              <a:rPr lang="ko-KR" altLang="en-US" sz="1800" dirty="0"/>
              <a:t>챔피언이름을 조회한다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</a:t>
            </a:r>
            <a:r>
              <a:rPr lang="en-US" altLang="ko-KR" sz="1600" dirty="0" err="1"/>
              <a:t>ui</a:t>
            </a:r>
            <a:r>
              <a:rPr lang="en-US" altLang="ko-KR" sz="1600" dirty="0"/>
              <a:t>.</a:t>
            </a:r>
            <a:r>
              <a:rPr lang="ko-KR" altLang="en-US" sz="1600" dirty="0"/>
              <a:t>닉네임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ui</a:t>
            </a:r>
            <a:r>
              <a:rPr lang="en-US" altLang="ko-KR" sz="1600" dirty="0"/>
              <a:t>.</a:t>
            </a:r>
            <a:r>
              <a:rPr lang="ko-KR" altLang="en-US" sz="1600" dirty="0"/>
              <a:t>챔피언이름</a:t>
            </a:r>
          </a:p>
          <a:p>
            <a:pPr marL="0" indent="0">
              <a:buNone/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users_ingame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ui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users_state</a:t>
            </a:r>
            <a:r>
              <a:rPr lang="en-US" altLang="ko-KR" sz="1600" dirty="0"/>
              <a:t> AS us</a:t>
            </a:r>
          </a:p>
          <a:p>
            <a:pPr marL="0" indent="0">
              <a:buNone/>
            </a:pPr>
            <a:r>
              <a:rPr lang="en-US" altLang="ko-KR" sz="1600" dirty="0"/>
              <a:t>where </a:t>
            </a:r>
            <a:r>
              <a:rPr lang="en-US" altLang="ko-KR" sz="1600" dirty="0" err="1"/>
              <a:t>ui</a:t>
            </a:r>
            <a:r>
              <a:rPr lang="en-US" altLang="ko-KR" sz="1600" dirty="0"/>
              <a:t>.</a:t>
            </a:r>
            <a:r>
              <a:rPr lang="ko-KR" altLang="en-US" sz="1600" dirty="0"/>
              <a:t>닉네임</a:t>
            </a:r>
            <a:r>
              <a:rPr lang="en-US" altLang="ko-KR" sz="1600" dirty="0"/>
              <a:t>=us.</a:t>
            </a:r>
            <a:r>
              <a:rPr lang="ko-KR" altLang="en-US" sz="1600" dirty="0"/>
              <a:t>닉네임 </a:t>
            </a:r>
            <a:r>
              <a:rPr lang="en-US" altLang="ko-KR" sz="1600" dirty="0"/>
              <a:t>and us.</a:t>
            </a:r>
            <a:r>
              <a:rPr lang="ko-KR" altLang="en-US" sz="1600" dirty="0"/>
              <a:t>유저상태</a:t>
            </a:r>
            <a:r>
              <a:rPr lang="en-US" altLang="ko-KR" sz="1600" dirty="0"/>
              <a:t>='</a:t>
            </a:r>
            <a:r>
              <a:rPr lang="ko-KR" altLang="en-US" sz="1600" dirty="0"/>
              <a:t>게임 중</a:t>
            </a:r>
            <a:r>
              <a:rPr lang="en-US" altLang="ko-KR" sz="1600" dirty="0"/>
              <a:t>' and </a:t>
            </a:r>
            <a:r>
              <a:rPr lang="en-US" altLang="ko-KR" sz="1600" dirty="0" err="1"/>
              <a:t>ui</a:t>
            </a:r>
            <a:r>
              <a:rPr lang="en-US" altLang="ko-KR" sz="1600" dirty="0"/>
              <a:t>.</a:t>
            </a:r>
            <a:r>
              <a:rPr lang="ko-KR" altLang="en-US" sz="1600" dirty="0"/>
              <a:t>라인역할</a:t>
            </a:r>
            <a:r>
              <a:rPr lang="en-US" altLang="ko-KR" sz="1600" dirty="0"/>
              <a:t>='mid'</a:t>
            </a:r>
            <a:endParaRPr lang="ko-KR" altLang="en-US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385B1D-E372-42CF-A1F5-A97267FDB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4" r="16573" b="2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45268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113471"/>
            <a:ext cx="3505494" cy="418349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공격력이 </a:t>
            </a:r>
            <a:r>
              <a:rPr lang="en-US" altLang="ko-KR" sz="1800" dirty="0"/>
              <a:t>63</a:t>
            </a:r>
            <a:r>
              <a:rPr lang="ko-KR" altLang="en-US" sz="1800" dirty="0"/>
              <a:t>보다 높은 챔피언에 대해서 그룹화 하고 그 중 이동속도가 </a:t>
            </a:r>
            <a:r>
              <a:rPr lang="en-US" altLang="ko-KR" sz="1800" dirty="0"/>
              <a:t>330 </a:t>
            </a:r>
            <a:r>
              <a:rPr lang="ko-KR" altLang="en-US" sz="1800" dirty="0"/>
              <a:t>이상이고 각 그룹에서 가장 높은 공격력을 지닌 챔피언의 챔피언이름과 공격력을 공격력의 내림차순으로 추출한다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</a:t>
            </a:r>
            <a:r>
              <a:rPr lang="ko-KR" altLang="en-US" sz="1600" dirty="0"/>
              <a:t>챔피언이름</a:t>
            </a:r>
            <a:r>
              <a:rPr lang="en-US" altLang="ko-KR" sz="1600" dirty="0"/>
              <a:t>, max(</a:t>
            </a:r>
            <a:r>
              <a:rPr lang="ko-KR" altLang="en-US" sz="1600" dirty="0"/>
              <a:t>공격력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from champions</a:t>
            </a:r>
          </a:p>
          <a:p>
            <a:pPr marL="0" indent="0">
              <a:buNone/>
            </a:pPr>
            <a:r>
              <a:rPr lang="en-US" altLang="ko-KR" sz="1600" dirty="0"/>
              <a:t>where </a:t>
            </a:r>
            <a:r>
              <a:rPr lang="ko-KR" altLang="en-US" sz="1600" dirty="0"/>
              <a:t>이동속도</a:t>
            </a:r>
            <a:r>
              <a:rPr lang="en-US" altLang="ko-KR" sz="1600" dirty="0"/>
              <a:t>&gt;330</a:t>
            </a:r>
          </a:p>
          <a:p>
            <a:pPr marL="0" indent="0">
              <a:buNone/>
            </a:pPr>
            <a:r>
              <a:rPr lang="en-US" altLang="ko-KR" sz="1600" dirty="0"/>
              <a:t>group by </a:t>
            </a:r>
            <a:r>
              <a:rPr lang="ko-KR" altLang="en-US" sz="1600" dirty="0"/>
              <a:t>공격력</a:t>
            </a:r>
          </a:p>
          <a:p>
            <a:pPr marL="0" indent="0">
              <a:buNone/>
            </a:pPr>
            <a:r>
              <a:rPr lang="en-US" altLang="ko-KR" sz="1600" dirty="0"/>
              <a:t>having </a:t>
            </a:r>
            <a:r>
              <a:rPr lang="ko-KR" altLang="en-US" sz="1600" dirty="0"/>
              <a:t>공격력</a:t>
            </a:r>
            <a:r>
              <a:rPr lang="en-US" altLang="ko-KR" sz="1600" dirty="0"/>
              <a:t>&gt;63</a:t>
            </a:r>
          </a:p>
          <a:p>
            <a:pPr marL="0" indent="0">
              <a:buNone/>
            </a:pPr>
            <a:r>
              <a:rPr lang="en-US" altLang="ko-KR" sz="1600" dirty="0"/>
              <a:t>order by </a:t>
            </a:r>
            <a:r>
              <a:rPr lang="ko-KR" altLang="en-US" sz="1600" dirty="0"/>
              <a:t>공격력 </a:t>
            </a:r>
            <a:r>
              <a:rPr lang="en-US" altLang="ko-KR" sz="1600" dirty="0"/>
              <a:t>DESC</a:t>
            </a:r>
            <a:endParaRPr lang="ko-KR" altLang="en-US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622E665B-67D6-4A70-B30A-3F357A9F6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927" y="598694"/>
            <a:ext cx="5883563" cy="56251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06443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현재 게임 중인 유저 중에 닉네임이 </a:t>
            </a:r>
            <a:r>
              <a:rPr lang="en-US" altLang="ko-KR" sz="1800" dirty="0"/>
              <a:t>'DB</a:t>
            </a:r>
            <a:r>
              <a:rPr lang="ko-KR" altLang="en-US" sz="1800" dirty="0"/>
              <a:t>의 신</a:t>
            </a:r>
            <a:r>
              <a:rPr lang="en-US" altLang="ko-KR" sz="1800" dirty="0"/>
              <a:t>2'</a:t>
            </a:r>
            <a:r>
              <a:rPr lang="ko-KR" altLang="en-US" sz="1800" dirty="0"/>
              <a:t>인 유저가 플레이 중인 챔피언의 이름과 그 챔피언의 공격력</a:t>
            </a:r>
            <a:r>
              <a:rPr lang="en-US" altLang="ko-KR" sz="1800" dirty="0"/>
              <a:t>, </a:t>
            </a:r>
            <a:r>
              <a:rPr lang="ko-KR" altLang="en-US" sz="1800" dirty="0"/>
              <a:t>방어력</a:t>
            </a:r>
            <a:r>
              <a:rPr lang="en-US" altLang="ko-KR" sz="1800" dirty="0"/>
              <a:t>, </a:t>
            </a:r>
            <a:r>
              <a:rPr lang="ko-KR" altLang="en-US" sz="1800" dirty="0"/>
              <a:t>마법저항</a:t>
            </a:r>
            <a:r>
              <a:rPr lang="en-US" altLang="ko-KR" sz="1800" dirty="0"/>
              <a:t>, </a:t>
            </a:r>
            <a:r>
              <a:rPr lang="ko-KR" altLang="en-US" sz="1800" dirty="0"/>
              <a:t>이동속도</a:t>
            </a:r>
            <a:r>
              <a:rPr lang="en-US" altLang="ko-KR" sz="1800" dirty="0"/>
              <a:t>, </a:t>
            </a:r>
            <a:r>
              <a:rPr lang="ko-KR" altLang="en-US" sz="1800" dirty="0"/>
              <a:t>체력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마나를</a:t>
            </a:r>
            <a:r>
              <a:rPr lang="ko-KR" altLang="en-US" sz="1800" dirty="0"/>
              <a:t> 조회한다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c.</a:t>
            </a:r>
            <a:r>
              <a:rPr lang="ko-KR" altLang="en-US" sz="1600" dirty="0"/>
              <a:t>챔피언이름</a:t>
            </a:r>
            <a:r>
              <a:rPr lang="en-US" altLang="ko-KR" sz="1600" dirty="0"/>
              <a:t>, </a:t>
            </a:r>
            <a:r>
              <a:rPr lang="ko-KR" altLang="en-US" sz="1600" dirty="0"/>
              <a:t>공격력</a:t>
            </a:r>
            <a:r>
              <a:rPr lang="en-US" altLang="ko-KR" sz="1600" dirty="0"/>
              <a:t>, </a:t>
            </a:r>
            <a:r>
              <a:rPr lang="ko-KR" altLang="en-US" sz="1600" dirty="0"/>
              <a:t>방어력</a:t>
            </a:r>
            <a:r>
              <a:rPr lang="en-US" altLang="ko-KR" sz="1600" dirty="0"/>
              <a:t>, </a:t>
            </a:r>
            <a:r>
              <a:rPr lang="ko-KR" altLang="en-US" sz="1600" dirty="0"/>
              <a:t>마법저항</a:t>
            </a:r>
            <a:r>
              <a:rPr lang="en-US" altLang="ko-KR" sz="1600" dirty="0"/>
              <a:t>, </a:t>
            </a:r>
            <a:r>
              <a:rPr lang="ko-KR" altLang="en-US" sz="1600" dirty="0"/>
              <a:t>이동속도</a:t>
            </a:r>
            <a:r>
              <a:rPr lang="en-US" altLang="ko-KR" sz="1600" dirty="0"/>
              <a:t>, </a:t>
            </a:r>
            <a:r>
              <a:rPr lang="ko-KR" altLang="en-US" sz="1600" dirty="0"/>
              <a:t>체력</a:t>
            </a:r>
            <a:r>
              <a:rPr lang="en-US" altLang="ko-KR" sz="1600" dirty="0"/>
              <a:t>, </a:t>
            </a:r>
            <a:r>
              <a:rPr lang="ko-KR" altLang="en-US" sz="1600" dirty="0"/>
              <a:t>마나</a:t>
            </a:r>
          </a:p>
          <a:p>
            <a:pPr marL="0" indent="0">
              <a:buNone/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users_ingame</a:t>
            </a:r>
            <a:r>
              <a:rPr lang="en-US" altLang="ko-KR" sz="1600" dirty="0"/>
              <a:t> as u, champions as c</a:t>
            </a:r>
          </a:p>
          <a:p>
            <a:pPr marL="0" indent="0">
              <a:buNone/>
            </a:pPr>
            <a:r>
              <a:rPr lang="en-US" altLang="ko-KR" sz="1600" dirty="0"/>
              <a:t>where u.</a:t>
            </a:r>
            <a:r>
              <a:rPr lang="ko-KR" altLang="en-US" sz="1600" dirty="0"/>
              <a:t>챔피언이름 </a:t>
            </a:r>
            <a:r>
              <a:rPr lang="en-US" altLang="ko-KR" sz="1600" dirty="0"/>
              <a:t>= c.</a:t>
            </a:r>
            <a:r>
              <a:rPr lang="ko-KR" altLang="en-US" sz="1600" dirty="0"/>
              <a:t>챔피언이름 </a:t>
            </a:r>
            <a:r>
              <a:rPr lang="en-US" altLang="ko-KR" sz="1600" dirty="0"/>
              <a:t>and u.</a:t>
            </a:r>
            <a:r>
              <a:rPr lang="ko-KR" altLang="en-US" sz="1600" dirty="0"/>
              <a:t>닉네임</a:t>
            </a:r>
            <a:r>
              <a:rPr lang="en-US" altLang="ko-KR" sz="1600" dirty="0"/>
              <a:t>='DB</a:t>
            </a:r>
            <a:r>
              <a:rPr lang="ko-KR" altLang="en-US" sz="1600" dirty="0"/>
              <a:t>의 신</a:t>
            </a:r>
            <a:r>
              <a:rPr lang="en-US" altLang="ko-KR" sz="1600" dirty="0"/>
              <a:t>2'</a:t>
            </a:r>
            <a:endParaRPr lang="ko-KR" altLang="en-US" sz="1600" dirty="0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66BCF5-1C8F-49F8-AE06-F443C315F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05" r="2" b="2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54578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7FAF7-661D-4224-AB56-E940BAE5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3900" dirty="0"/>
              <a:t>끝</a:t>
            </a:r>
            <a:r>
              <a:rPr lang="en-US" altLang="ko-KR" sz="23900" dirty="0"/>
              <a:t>!</a:t>
            </a:r>
            <a:endParaRPr lang="ko-KR" altLang="en-US" sz="23900" dirty="0"/>
          </a:p>
        </p:txBody>
      </p:sp>
    </p:spTree>
    <p:extLst>
      <p:ext uri="{BB962C8B-B14F-4D97-AF65-F5344CB8AC3E}">
        <p14:creationId xmlns:p14="http://schemas.microsoft.com/office/powerpoint/2010/main" val="23539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F6DA3-C5A5-44D5-B715-02EFA56D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리그오브레전드</a:t>
            </a:r>
            <a:r>
              <a:rPr lang="ko-KR" altLang="en-US" sz="3600" dirty="0"/>
              <a:t> </a:t>
            </a:r>
            <a:r>
              <a:rPr lang="en-US" altLang="ko-KR" sz="3600" dirty="0"/>
              <a:t>DB </a:t>
            </a:r>
            <a:r>
              <a:rPr lang="ko-KR" altLang="en-US" sz="3600" dirty="0"/>
              <a:t>요구사항 </a:t>
            </a:r>
            <a:br>
              <a:rPr lang="en-US" altLang="ko-KR" sz="3600" dirty="0"/>
            </a:br>
            <a:r>
              <a:rPr lang="ko-KR" altLang="en-US" sz="3600" dirty="0"/>
              <a:t>분석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AB83F-D9CC-4154-AEE5-03EA45AB7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71268"/>
            <a:ext cx="5704936" cy="5477774"/>
          </a:xfrm>
        </p:spPr>
        <p:txBody>
          <a:bodyPr anchor="ctr">
            <a:normAutofit fontScale="62500" lnSpcReduction="20000"/>
          </a:bodyPr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이용자들은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id,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닉네임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유저 상태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머니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파랑정수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노랑정수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친구 목록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티어등급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승률 등의 정보를 가진다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이용자들은 본인이 원하는 게임모드를 플레이한다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이용자는 인게임에 들어가기 전에 라인과 챔피언을 하나씩 고른다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이용자들은 각자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티어에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소속되어 있다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티어는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티어의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이름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티어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등급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티어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단계로 나뉜다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LOL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여러 종류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노말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게임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랭크 게임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게임 모드를 가진다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게임 모드에 따라 맵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소환사의 협곡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칼바람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나락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다르다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LOL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에는 여러 챔피언이 존재한다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챔피언에겐 서로 다른 챔피언 이름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물리 공격력</a:t>
            </a:r>
            <a:r>
              <a:rPr lang="en-US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마법 공격력</a:t>
            </a:r>
            <a:r>
              <a:rPr lang="en-US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물리 방어력</a:t>
            </a:r>
            <a:r>
              <a:rPr lang="en-US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마법 방어력</a:t>
            </a:r>
            <a:r>
              <a:rPr lang="en-US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이동 속도</a:t>
            </a:r>
            <a:r>
              <a:rPr lang="en-US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체력</a:t>
            </a:r>
            <a:r>
              <a:rPr lang="en-US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마나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스킬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스킨 등이 있다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스킨은 고유한 이름과 스킨 등급이 존재한다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스킬에는 고유한 이름이 있고 키 위치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(q, w, e, r)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정해져 있으며 특성과 쿨 타임이 정해져 있다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LOL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에는 탑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정글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미드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바텀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총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 라인이 있다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바텀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라인은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원딜과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서폿으로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나뉜다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내에서 각 몬스터는 이름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체력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공격력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방어력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이동속도를 갖는다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내에서 각 아이템은 서로 다른 이름과 효과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가격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등급을 갖는다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33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8CC5D-94C3-48B7-844E-A37DBFC5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ko-KR" altLang="en-US" sz="4000" dirty="0" err="1"/>
              <a:t>앤티티</a:t>
            </a:r>
            <a:r>
              <a:rPr lang="ko-KR" altLang="en-US" sz="4000" dirty="0"/>
              <a:t> 타입과 </a:t>
            </a:r>
            <a:r>
              <a:rPr lang="ko-KR" altLang="en-US" sz="4000" dirty="0" err="1"/>
              <a:t>애트리뷰트</a:t>
            </a:r>
            <a:r>
              <a:rPr lang="ko-KR" altLang="en-US" sz="4000" dirty="0"/>
              <a:t> </a:t>
            </a:r>
            <a:br>
              <a:rPr lang="en-US" altLang="ko-KR" sz="4000" dirty="0"/>
            </a:br>
            <a:r>
              <a:rPr lang="ko-KR" altLang="en-US" sz="4000" dirty="0"/>
              <a:t>분석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D11BB9-6041-47B3-B930-796BC2CD8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17095"/>
            <a:ext cx="5501834" cy="5967663"/>
          </a:xfrm>
        </p:spPr>
        <p:txBody>
          <a:bodyPr anchor="ctr">
            <a:normAutofit/>
          </a:bodyPr>
          <a:lstStyle/>
          <a:p>
            <a:r>
              <a:rPr lang="ko-KR" altLang="en-US" sz="1200" b="1" dirty="0" err="1">
                <a:solidFill>
                  <a:schemeClr val="bg1"/>
                </a:solidFill>
              </a:rPr>
              <a:t>앤티티</a:t>
            </a:r>
            <a:r>
              <a:rPr lang="ko-KR" altLang="en-US" sz="1200" b="1" dirty="0">
                <a:solidFill>
                  <a:schemeClr val="bg1"/>
                </a:solidFill>
              </a:rPr>
              <a:t> 타입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</a:rPr>
              <a:t>  :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이용자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티어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모드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챔피언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스킬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(weak),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스킨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(weak),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라인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몬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스터</a:t>
            </a:r>
            <a:endParaRPr lang="en-US" altLang="ko-KR" sz="12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200" b="1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애트리뷰트</a:t>
            </a:r>
            <a:endParaRPr lang="en-US" altLang="ko-KR" sz="1200" b="1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이용자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id,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닉네임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파랑 정수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노랑 정수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유저 상태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챔피언 이름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라인 역할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티어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등급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친구 목록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승률</a:t>
            </a:r>
            <a:endParaRPr lang="ko-KR" altLang="ko-KR" sz="12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1">
              <a:spcAft>
                <a:spcPts val="800"/>
              </a:spcAft>
              <a:buNone/>
            </a:pPr>
            <a:r>
              <a:rPr lang="ko-KR" altLang="ko-KR" sz="12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티어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등급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브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실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골 플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…),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티어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이름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스웨인의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군단장들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오공의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군단 등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(1, 2, 3, 4)</a:t>
            </a:r>
            <a:endParaRPr lang="ko-KR" altLang="ko-KR" sz="12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l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모드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종류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랭크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노말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맵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소환사의 협곡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칼바람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나락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1">
              <a:spcAft>
                <a:spcPts val="800"/>
              </a:spcAft>
              <a:buNone/>
            </a:pP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챔피언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챔피언 이름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티모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제드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말파이트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등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물리 공격력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마법 공격력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물리 방어력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마법 방어력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이동 속도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체력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마나</a:t>
            </a:r>
            <a:endParaRPr lang="en-US" altLang="ko-KR" sz="1200" dirty="0">
              <a:solidFill>
                <a:schemeClr val="bg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1">
              <a:spcAft>
                <a:spcPts val="800"/>
              </a:spcAft>
              <a:buNone/>
            </a:pP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라인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위치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탑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정글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미드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바텀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역할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탑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정글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미드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바텀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원거리 딜러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서포터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0" indent="0" latinLnBrk="1">
              <a:spcAft>
                <a:spcPts val="800"/>
              </a:spcAft>
              <a:buNone/>
            </a:pP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아이템 이름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등급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기본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서사급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신화급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전설급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가격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효과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공격력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주문력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방어력 및 각종 특수 효과들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0" indent="0" algn="l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챔피언 스킬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스킬 이름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특성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쿨 타임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키 위치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(Q, W, E, R)</a:t>
            </a:r>
            <a:endParaRPr lang="ko-KR" altLang="ko-KR" sz="12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챔피언 스킨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스킨 이름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스킨 등급</a:t>
            </a:r>
            <a:endParaRPr lang="en-US" altLang="ko-KR" sz="10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039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DCAA2-C051-4E27-ADFC-69373800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ER </a:t>
            </a:r>
            <a:r>
              <a:rPr lang="ko-KR" altLang="en-US" sz="3600" dirty="0"/>
              <a:t>다이어그램 스케치 버전</a:t>
            </a:r>
          </a:p>
        </p:txBody>
      </p:sp>
      <p:pic>
        <p:nvPicPr>
          <p:cNvPr id="5" name="내용 개체 틀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64A69D1C-A2E4-4976-BBFE-4ED16CA02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95194" y="585085"/>
            <a:ext cx="5151153" cy="6868204"/>
          </a:xfrm>
        </p:spPr>
      </p:pic>
    </p:spTree>
    <p:extLst>
      <p:ext uri="{BB962C8B-B14F-4D97-AF65-F5344CB8AC3E}">
        <p14:creationId xmlns:p14="http://schemas.microsoft.com/office/powerpoint/2010/main" val="150842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E77A82-9692-4AA8-9482-385E3186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다이어그램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초안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endParaRPr lang="ko-KR" alt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92622F1-25B9-4629-8902-64726E94E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49" y="1595016"/>
            <a:ext cx="9112302" cy="49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6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E77A82-9692-4AA8-9482-385E3186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다이어그램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수정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endParaRPr lang="ko-KR" alt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1B7D5E7-F876-41AF-A6A4-85F4A1C81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40" y="1480667"/>
            <a:ext cx="9198869" cy="5187988"/>
          </a:xfrm>
        </p:spPr>
      </p:pic>
    </p:spTree>
    <p:extLst>
      <p:ext uri="{BB962C8B-B14F-4D97-AF65-F5344CB8AC3E}">
        <p14:creationId xmlns:p14="http://schemas.microsoft.com/office/powerpoint/2010/main" val="163223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EAADC5-FBB9-44FB-BFE0-E4308090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 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다이어그램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최종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52029B8-3B28-4B5B-AACA-37CC53F53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852" y="1564391"/>
            <a:ext cx="8240660" cy="48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9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DDE836-6A7D-465E-8EA9-1DFBD59D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관계형 데이터 모델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B7E389D-CE0F-4A39-B63C-1E2FEC80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0" y="1388303"/>
            <a:ext cx="4906856" cy="48924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FE7FA6-FC65-4623-A0FD-E39226636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398" y="5278558"/>
            <a:ext cx="3741694" cy="14620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3036214-655D-446C-9EDC-0BE3E0F9F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633" y="1579442"/>
            <a:ext cx="4215217" cy="450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9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1024</Words>
  <Application>Microsoft Office PowerPoint</Application>
  <PresentationFormat>와이드스크린</PresentationFormat>
  <Paragraphs>104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Calibri</vt:lpstr>
      <vt:lpstr>Office 테마</vt:lpstr>
      <vt:lpstr>박주용 Portfolio</vt:lpstr>
      <vt:lpstr>게임 선택</vt:lpstr>
      <vt:lpstr>리그오브레전드 DB 요구사항  분석</vt:lpstr>
      <vt:lpstr>앤티티 타입과 애트리뷰트  분석</vt:lpstr>
      <vt:lpstr>ER 다이어그램 스케치 버전</vt:lpstr>
      <vt:lpstr>ER 다이어그램(초안)</vt:lpstr>
      <vt:lpstr>ER 다이어그램(수정)</vt:lpstr>
      <vt:lpstr>ER 다이어그램(최종)</vt:lpstr>
      <vt:lpstr>관계형 데이터 모델</vt:lpstr>
      <vt:lpstr>제 3정규형</vt:lpstr>
      <vt:lpstr>MYSQL 릴레이션 데이터 삽입 예시</vt:lpstr>
      <vt:lpstr>MYSQL 릴레이션 데이터 삽입 예시</vt:lpstr>
      <vt:lpstr>MYSQL 릴레이션 데이터 삽입 예시</vt:lpstr>
      <vt:lpstr>기타 참고사항</vt:lpstr>
      <vt:lpstr>SQL 데이터 추출1</vt:lpstr>
      <vt:lpstr>SQL 데이터 추출2</vt:lpstr>
      <vt:lpstr>SQL 데이터 추출3</vt:lpstr>
      <vt:lpstr>SQL 데이터 추출4</vt:lpstr>
      <vt:lpstr>SQL 데이터 추출5</vt:lpstr>
      <vt:lpstr>SQL 데이터 추출6</vt:lpstr>
      <vt:lpstr>SQL 데이터 추출7</vt:lpstr>
      <vt:lpstr>SQL 데이터 추출8</vt:lpstr>
      <vt:lpstr>SQL 데이터 추출9</vt:lpstr>
      <vt:lpstr>SQL 데이터 추출10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텀 프로젝트</dc:title>
  <dc:creator>박주용(2017180012)</dc:creator>
  <cp:lastModifiedBy>박주용(2017180012)</cp:lastModifiedBy>
  <cp:revision>14</cp:revision>
  <dcterms:created xsi:type="dcterms:W3CDTF">2021-10-27T18:19:28Z</dcterms:created>
  <dcterms:modified xsi:type="dcterms:W3CDTF">2022-05-22T14:37:52Z</dcterms:modified>
</cp:coreProperties>
</file>