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2054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D269-F00C-4980-AF68-FB6F799BE155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CB34-3418-4BA6-B390-527F9BB15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2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54CEE3-C670-4874-A68F-4D6A55A1E5C4}"/>
              </a:ext>
            </a:extLst>
          </p:cNvPr>
          <p:cNvSpPr/>
          <p:nvPr/>
        </p:nvSpPr>
        <p:spPr>
          <a:xfrm>
            <a:off x="94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5D459-F801-4561-BFA4-940AEB7AF0DF}"/>
              </a:ext>
            </a:extLst>
          </p:cNvPr>
          <p:cNvSpPr/>
          <p:nvPr/>
        </p:nvSpPr>
        <p:spPr>
          <a:xfrm>
            <a:off x="94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52F2E-132E-4D76-A011-3BCFF356C782}"/>
              </a:ext>
            </a:extLst>
          </p:cNvPr>
          <p:cNvSpPr txBox="1"/>
          <p:nvPr/>
        </p:nvSpPr>
        <p:spPr>
          <a:xfrm>
            <a:off x="530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9438-C688-4ECA-BE9E-576C41582E0B}"/>
              </a:ext>
            </a:extLst>
          </p:cNvPr>
          <p:cNvSpPr txBox="1"/>
          <p:nvPr/>
        </p:nvSpPr>
        <p:spPr>
          <a:xfrm>
            <a:off x="1314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소속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CF343-DD61-4820-8FB5-92A7CCFFD29E}"/>
              </a:ext>
            </a:extLst>
          </p:cNvPr>
          <p:cNvSpPr txBox="1"/>
          <p:nvPr/>
        </p:nvSpPr>
        <p:spPr>
          <a:xfrm>
            <a:off x="304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000" b="1" dirty="0"/>
              <a:t>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20088-85F7-4203-9DBD-9A48A40048BF}"/>
              </a:ext>
            </a:extLst>
          </p:cNvPr>
          <p:cNvSpPr/>
          <p:nvPr/>
        </p:nvSpPr>
        <p:spPr>
          <a:xfrm>
            <a:off x="3523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5F71-EC54-42E4-A4D5-0340D3BBA793}"/>
              </a:ext>
            </a:extLst>
          </p:cNvPr>
          <p:cNvSpPr/>
          <p:nvPr/>
        </p:nvSpPr>
        <p:spPr>
          <a:xfrm>
            <a:off x="3523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5410A-5C46-495B-9046-666CC778D20A}"/>
              </a:ext>
            </a:extLst>
          </p:cNvPr>
          <p:cNvSpPr txBox="1"/>
          <p:nvPr/>
        </p:nvSpPr>
        <p:spPr>
          <a:xfrm>
            <a:off x="3959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EDE07-E0E0-4990-8495-3589EAEE16A7}"/>
              </a:ext>
            </a:extLst>
          </p:cNvPr>
          <p:cNvSpPr txBox="1"/>
          <p:nvPr/>
        </p:nvSpPr>
        <p:spPr>
          <a:xfrm>
            <a:off x="4743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소속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612EF8-A473-4113-A7E4-BFA2B5D2B82A}"/>
              </a:ext>
            </a:extLst>
          </p:cNvPr>
          <p:cNvSpPr txBox="1"/>
          <p:nvPr/>
        </p:nvSpPr>
        <p:spPr>
          <a:xfrm>
            <a:off x="3733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000" b="1" dirty="0"/>
              <a:t>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01A37F-37D5-4F4A-975B-7FD74794194B}"/>
              </a:ext>
            </a:extLst>
          </p:cNvPr>
          <p:cNvSpPr/>
          <p:nvPr/>
        </p:nvSpPr>
        <p:spPr>
          <a:xfrm>
            <a:off x="94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0A0F41-4633-439D-A8D6-ACDCAB3708F9}"/>
              </a:ext>
            </a:extLst>
          </p:cNvPr>
          <p:cNvSpPr/>
          <p:nvPr/>
        </p:nvSpPr>
        <p:spPr>
          <a:xfrm>
            <a:off x="94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09247-570E-4033-916F-619D97F37143}"/>
              </a:ext>
            </a:extLst>
          </p:cNvPr>
          <p:cNvSpPr txBox="1"/>
          <p:nvPr/>
        </p:nvSpPr>
        <p:spPr>
          <a:xfrm>
            <a:off x="530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9AC25-D817-4DC5-8B44-BC7E3B6C65C3}"/>
              </a:ext>
            </a:extLst>
          </p:cNvPr>
          <p:cNvSpPr txBox="1"/>
          <p:nvPr/>
        </p:nvSpPr>
        <p:spPr>
          <a:xfrm>
            <a:off x="1314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소속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339AC-8844-46CE-B421-79386C8EC047}"/>
              </a:ext>
            </a:extLst>
          </p:cNvPr>
          <p:cNvSpPr txBox="1"/>
          <p:nvPr/>
        </p:nvSpPr>
        <p:spPr>
          <a:xfrm>
            <a:off x="304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000" b="1" dirty="0"/>
              <a:t>이름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766A3-C801-4398-BA4C-119B2C8968C5}"/>
              </a:ext>
            </a:extLst>
          </p:cNvPr>
          <p:cNvSpPr/>
          <p:nvPr/>
        </p:nvSpPr>
        <p:spPr>
          <a:xfrm>
            <a:off x="3523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4B468-F723-455E-A44F-98D574854763}"/>
              </a:ext>
            </a:extLst>
          </p:cNvPr>
          <p:cNvSpPr/>
          <p:nvPr/>
        </p:nvSpPr>
        <p:spPr>
          <a:xfrm>
            <a:off x="3523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5F4625-9457-46DD-BC79-420117B32452}"/>
              </a:ext>
            </a:extLst>
          </p:cNvPr>
          <p:cNvSpPr txBox="1"/>
          <p:nvPr/>
        </p:nvSpPr>
        <p:spPr>
          <a:xfrm>
            <a:off x="3959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D74F28-7BDD-425D-9B83-071EA1BA45CB}"/>
              </a:ext>
            </a:extLst>
          </p:cNvPr>
          <p:cNvSpPr txBox="1"/>
          <p:nvPr/>
        </p:nvSpPr>
        <p:spPr>
          <a:xfrm>
            <a:off x="4743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소속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FE5C0-9732-40EC-B5A6-F64976209681}"/>
              </a:ext>
            </a:extLst>
          </p:cNvPr>
          <p:cNvSpPr txBox="1"/>
          <p:nvPr/>
        </p:nvSpPr>
        <p:spPr>
          <a:xfrm>
            <a:off x="3733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000" b="1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390568855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54CEE3-C670-4874-A68F-4D6A55A1E5C4}"/>
              </a:ext>
            </a:extLst>
          </p:cNvPr>
          <p:cNvSpPr/>
          <p:nvPr/>
        </p:nvSpPr>
        <p:spPr>
          <a:xfrm>
            <a:off x="94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5D459-F801-4561-BFA4-940AEB7AF0DF}"/>
              </a:ext>
            </a:extLst>
          </p:cNvPr>
          <p:cNvSpPr/>
          <p:nvPr/>
        </p:nvSpPr>
        <p:spPr>
          <a:xfrm>
            <a:off x="94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52F2E-132E-4D76-A011-3BCFF356C782}"/>
              </a:ext>
            </a:extLst>
          </p:cNvPr>
          <p:cNvSpPr txBox="1"/>
          <p:nvPr/>
        </p:nvSpPr>
        <p:spPr>
          <a:xfrm>
            <a:off x="530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9438-C688-4ECA-BE9E-576C41582E0B}"/>
              </a:ext>
            </a:extLst>
          </p:cNvPr>
          <p:cNvSpPr txBox="1"/>
          <p:nvPr/>
        </p:nvSpPr>
        <p:spPr>
          <a:xfrm>
            <a:off x="1314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홍보팀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CF343-DD61-4820-8FB5-92A7CCFFD29E}"/>
              </a:ext>
            </a:extLst>
          </p:cNvPr>
          <p:cNvSpPr txBox="1"/>
          <p:nvPr/>
        </p:nvSpPr>
        <p:spPr>
          <a:xfrm>
            <a:off x="304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김기동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20088-85F7-4203-9DBD-9A48A40048BF}"/>
              </a:ext>
            </a:extLst>
          </p:cNvPr>
          <p:cNvSpPr/>
          <p:nvPr/>
        </p:nvSpPr>
        <p:spPr>
          <a:xfrm>
            <a:off x="3523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5F71-EC54-42E4-A4D5-0340D3BBA793}"/>
              </a:ext>
            </a:extLst>
          </p:cNvPr>
          <p:cNvSpPr/>
          <p:nvPr/>
        </p:nvSpPr>
        <p:spPr>
          <a:xfrm>
            <a:off x="3523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5410A-5C46-495B-9046-666CC778D20A}"/>
              </a:ext>
            </a:extLst>
          </p:cNvPr>
          <p:cNvSpPr txBox="1"/>
          <p:nvPr/>
        </p:nvSpPr>
        <p:spPr>
          <a:xfrm>
            <a:off x="3959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EDE07-E0E0-4990-8495-3589EAEE16A7}"/>
              </a:ext>
            </a:extLst>
          </p:cNvPr>
          <p:cNvSpPr txBox="1"/>
          <p:nvPr/>
        </p:nvSpPr>
        <p:spPr>
          <a:xfrm>
            <a:off x="4743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재무팀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612EF8-A473-4113-A7E4-BFA2B5D2B82A}"/>
              </a:ext>
            </a:extLst>
          </p:cNvPr>
          <p:cNvSpPr txBox="1"/>
          <p:nvPr/>
        </p:nvSpPr>
        <p:spPr>
          <a:xfrm>
            <a:off x="3733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이백만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01A37F-37D5-4F4A-975B-7FD74794194B}"/>
              </a:ext>
            </a:extLst>
          </p:cNvPr>
          <p:cNvSpPr/>
          <p:nvPr/>
        </p:nvSpPr>
        <p:spPr>
          <a:xfrm>
            <a:off x="94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0A0F41-4633-439D-A8D6-ACDCAB3708F9}"/>
              </a:ext>
            </a:extLst>
          </p:cNvPr>
          <p:cNvSpPr/>
          <p:nvPr/>
        </p:nvSpPr>
        <p:spPr>
          <a:xfrm>
            <a:off x="94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09247-570E-4033-916F-619D97F37143}"/>
              </a:ext>
            </a:extLst>
          </p:cNvPr>
          <p:cNvSpPr txBox="1"/>
          <p:nvPr/>
        </p:nvSpPr>
        <p:spPr>
          <a:xfrm>
            <a:off x="530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9AC25-D817-4DC5-8B44-BC7E3B6C65C3}"/>
              </a:ext>
            </a:extLst>
          </p:cNvPr>
          <p:cNvSpPr txBox="1"/>
          <p:nvPr/>
        </p:nvSpPr>
        <p:spPr>
          <a:xfrm>
            <a:off x="1314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생산1팀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339AC-8844-46CE-B421-79386C8EC047}"/>
              </a:ext>
            </a:extLst>
          </p:cNvPr>
          <p:cNvSpPr txBox="1"/>
          <p:nvPr/>
        </p:nvSpPr>
        <p:spPr>
          <a:xfrm>
            <a:off x="304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삼천리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766A3-C801-4398-BA4C-119B2C8968C5}"/>
              </a:ext>
            </a:extLst>
          </p:cNvPr>
          <p:cNvSpPr/>
          <p:nvPr/>
        </p:nvSpPr>
        <p:spPr>
          <a:xfrm>
            <a:off x="3523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4B468-F723-455E-A44F-98D574854763}"/>
              </a:ext>
            </a:extLst>
          </p:cNvPr>
          <p:cNvSpPr/>
          <p:nvPr/>
        </p:nvSpPr>
        <p:spPr>
          <a:xfrm>
            <a:off x="3523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5F4625-9457-46DD-BC79-420117B32452}"/>
              </a:ext>
            </a:extLst>
          </p:cNvPr>
          <p:cNvSpPr txBox="1"/>
          <p:nvPr/>
        </p:nvSpPr>
        <p:spPr>
          <a:xfrm>
            <a:off x="3959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D74F28-7BDD-425D-9B83-071EA1BA45CB}"/>
              </a:ext>
            </a:extLst>
          </p:cNvPr>
          <p:cNvSpPr txBox="1"/>
          <p:nvPr/>
        </p:nvSpPr>
        <p:spPr>
          <a:xfrm>
            <a:off x="4743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교육팀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FE5C0-9732-40EC-B5A6-F64976209681}"/>
              </a:ext>
            </a:extLst>
          </p:cNvPr>
          <p:cNvSpPr txBox="1"/>
          <p:nvPr/>
        </p:nvSpPr>
        <p:spPr>
          <a:xfrm>
            <a:off x="3733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동백섬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54CEE3-C670-4874-A68F-4D6A55A1E5C4}"/>
              </a:ext>
            </a:extLst>
          </p:cNvPr>
          <p:cNvSpPr/>
          <p:nvPr/>
        </p:nvSpPr>
        <p:spPr>
          <a:xfrm>
            <a:off x="94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5D459-F801-4561-BFA4-940AEB7AF0DF}"/>
              </a:ext>
            </a:extLst>
          </p:cNvPr>
          <p:cNvSpPr/>
          <p:nvPr/>
        </p:nvSpPr>
        <p:spPr>
          <a:xfrm>
            <a:off x="94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52F2E-132E-4D76-A011-3BCFF356C782}"/>
              </a:ext>
            </a:extLst>
          </p:cNvPr>
          <p:cNvSpPr txBox="1"/>
          <p:nvPr/>
        </p:nvSpPr>
        <p:spPr>
          <a:xfrm>
            <a:off x="530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9438-C688-4ECA-BE9E-576C41582E0B}"/>
              </a:ext>
            </a:extLst>
          </p:cNvPr>
          <p:cNvSpPr txBox="1"/>
          <p:nvPr/>
        </p:nvSpPr>
        <p:spPr>
          <a:xfrm>
            <a:off x="1314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인사팀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CF343-DD61-4820-8FB5-92A7CCFFD29E}"/>
              </a:ext>
            </a:extLst>
          </p:cNvPr>
          <p:cNvSpPr txBox="1"/>
          <p:nvPr/>
        </p:nvSpPr>
        <p:spPr>
          <a:xfrm>
            <a:off x="304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이기자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20088-85F7-4203-9DBD-9A48A40048BF}"/>
              </a:ext>
            </a:extLst>
          </p:cNvPr>
          <p:cNvSpPr/>
          <p:nvPr/>
        </p:nvSpPr>
        <p:spPr>
          <a:xfrm>
            <a:off x="3523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5F71-EC54-42E4-A4D5-0340D3BBA793}"/>
              </a:ext>
            </a:extLst>
          </p:cNvPr>
          <p:cNvSpPr/>
          <p:nvPr/>
        </p:nvSpPr>
        <p:spPr>
          <a:xfrm>
            <a:off x="3523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5410A-5C46-495B-9046-666CC778D20A}"/>
              </a:ext>
            </a:extLst>
          </p:cNvPr>
          <p:cNvSpPr txBox="1"/>
          <p:nvPr/>
        </p:nvSpPr>
        <p:spPr>
          <a:xfrm>
            <a:off x="3959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EDE07-E0E0-4990-8495-3589EAEE16A7}"/>
              </a:ext>
            </a:extLst>
          </p:cNvPr>
          <p:cNvSpPr txBox="1"/>
          <p:nvPr/>
        </p:nvSpPr>
        <p:spPr>
          <a:xfrm>
            <a:off x="4743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마케팅1팀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612EF8-A473-4113-A7E4-BFA2B5D2B82A}"/>
              </a:ext>
            </a:extLst>
          </p:cNvPr>
          <p:cNvSpPr txBox="1"/>
          <p:nvPr/>
        </p:nvSpPr>
        <p:spPr>
          <a:xfrm>
            <a:off x="3733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강하늘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01A37F-37D5-4F4A-975B-7FD74794194B}"/>
              </a:ext>
            </a:extLst>
          </p:cNvPr>
          <p:cNvSpPr/>
          <p:nvPr/>
        </p:nvSpPr>
        <p:spPr>
          <a:xfrm>
            <a:off x="94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0A0F41-4633-439D-A8D6-ACDCAB3708F9}"/>
              </a:ext>
            </a:extLst>
          </p:cNvPr>
          <p:cNvSpPr/>
          <p:nvPr/>
        </p:nvSpPr>
        <p:spPr>
          <a:xfrm>
            <a:off x="94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09247-570E-4033-916F-619D97F37143}"/>
              </a:ext>
            </a:extLst>
          </p:cNvPr>
          <p:cNvSpPr txBox="1"/>
          <p:nvPr/>
        </p:nvSpPr>
        <p:spPr>
          <a:xfrm>
            <a:off x="530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9AC25-D817-4DC5-8B44-BC7E3B6C65C3}"/>
              </a:ext>
            </a:extLst>
          </p:cNvPr>
          <p:cNvSpPr txBox="1"/>
          <p:nvPr/>
        </p:nvSpPr>
        <p:spPr>
          <a:xfrm>
            <a:off x="1314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경영지원팀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339AC-8844-46CE-B421-79386C8EC047}"/>
              </a:ext>
            </a:extLst>
          </p:cNvPr>
          <p:cNvSpPr txBox="1"/>
          <p:nvPr/>
        </p:nvSpPr>
        <p:spPr>
          <a:xfrm>
            <a:off x="304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강태공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766A3-C801-4398-BA4C-119B2C8968C5}"/>
              </a:ext>
            </a:extLst>
          </p:cNvPr>
          <p:cNvSpPr/>
          <p:nvPr/>
        </p:nvSpPr>
        <p:spPr>
          <a:xfrm>
            <a:off x="3523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4B468-F723-455E-A44F-98D574854763}"/>
              </a:ext>
            </a:extLst>
          </p:cNvPr>
          <p:cNvSpPr/>
          <p:nvPr/>
        </p:nvSpPr>
        <p:spPr>
          <a:xfrm>
            <a:off x="3523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5F4625-9457-46DD-BC79-420117B32452}"/>
              </a:ext>
            </a:extLst>
          </p:cNvPr>
          <p:cNvSpPr txBox="1"/>
          <p:nvPr/>
        </p:nvSpPr>
        <p:spPr>
          <a:xfrm>
            <a:off x="3959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D74F28-7BDD-425D-9B83-071EA1BA45CB}"/>
              </a:ext>
            </a:extLst>
          </p:cNvPr>
          <p:cNvSpPr txBox="1"/>
          <p:nvPr/>
        </p:nvSpPr>
        <p:spPr>
          <a:xfrm>
            <a:off x="4743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인사팀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FE5C0-9732-40EC-B5A6-F64976209681}"/>
              </a:ext>
            </a:extLst>
          </p:cNvPr>
          <p:cNvSpPr txBox="1"/>
          <p:nvPr/>
        </p:nvSpPr>
        <p:spPr>
          <a:xfrm>
            <a:off x="3733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백만원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54CEE3-C670-4874-A68F-4D6A55A1E5C4}"/>
              </a:ext>
            </a:extLst>
          </p:cNvPr>
          <p:cNvSpPr/>
          <p:nvPr/>
        </p:nvSpPr>
        <p:spPr>
          <a:xfrm>
            <a:off x="94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5D459-F801-4561-BFA4-940AEB7AF0DF}"/>
              </a:ext>
            </a:extLst>
          </p:cNvPr>
          <p:cNvSpPr/>
          <p:nvPr/>
        </p:nvSpPr>
        <p:spPr>
          <a:xfrm>
            <a:off x="94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52F2E-132E-4D76-A011-3BCFF356C782}"/>
              </a:ext>
            </a:extLst>
          </p:cNvPr>
          <p:cNvSpPr txBox="1"/>
          <p:nvPr/>
        </p:nvSpPr>
        <p:spPr>
          <a:xfrm>
            <a:off x="530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9438-C688-4ECA-BE9E-576C41582E0B}"/>
              </a:ext>
            </a:extLst>
          </p:cNvPr>
          <p:cNvSpPr txBox="1"/>
          <p:nvPr/>
        </p:nvSpPr>
        <p:spPr>
          <a:xfrm>
            <a:off x="1314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인사팀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CF343-DD61-4820-8FB5-92A7CCFFD29E}"/>
              </a:ext>
            </a:extLst>
          </p:cNvPr>
          <p:cNvSpPr txBox="1"/>
          <p:nvPr/>
        </p:nvSpPr>
        <p:spPr>
          <a:xfrm>
            <a:off x="304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강화랑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20088-85F7-4203-9DBD-9A48A40048BF}"/>
              </a:ext>
            </a:extLst>
          </p:cNvPr>
          <p:cNvSpPr/>
          <p:nvPr/>
        </p:nvSpPr>
        <p:spPr>
          <a:xfrm>
            <a:off x="3523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5F71-EC54-42E4-A4D5-0340D3BBA793}"/>
              </a:ext>
            </a:extLst>
          </p:cNvPr>
          <p:cNvSpPr/>
          <p:nvPr/>
        </p:nvSpPr>
        <p:spPr>
          <a:xfrm>
            <a:off x="3523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5410A-5C46-495B-9046-666CC778D20A}"/>
              </a:ext>
            </a:extLst>
          </p:cNvPr>
          <p:cNvSpPr txBox="1"/>
          <p:nvPr/>
        </p:nvSpPr>
        <p:spPr>
          <a:xfrm>
            <a:off x="3959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EDE07-E0E0-4990-8495-3589EAEE16A7}"/>
              </a:ext>
            </a:extLst>
          </p:cNvPr>
          <p:cNvSpPr txBox="1"/>
          <p:nvPr/>
        </p:nvSpPr>
        <p:spPr>
          <a:xfrm>
            <a:off x="4743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마케팅2팀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612EF8-A473-4113-A7E4-BFA2B5D2B82A}"/>
              </a:ext>
            </a:extLst>
          </p:cNvPr>
          <p:cNvSpPr txBox="1"/>
          <p:nvPr/>
        </p:nvSpPr>
        <p:spPr>
          <a:xfrm>
            <a:off x="3733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백장미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01A37F-37D5-4F4A-975B-7FD74794194B}"/>
              </a:ext>
            </a:extLst>
          </p:cNvPr>
          <p:cNvSpPr/>
          <p:nvPr/>
        </p:nvSpPr>
        <p:spPr>
          <a:xfrm>
            <a:off x="94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0A0F41-4633-439D-A8D6-ACDCAB3708F9}"/>
              </a:ext>
            </a:extLst>
          </p:cNvPr>
          <p:cNvSpPr/>
          <p:nvPr/>
        </p:nvSpPr>
        <p:spPr>
          <a:xfrm>
            <a:off x="94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09247-570E-4033-916F-619D97F37143}"/>
              </a:ext>
            </a:extLst>
          </p:cNvPr>
          <p:cNvSpPr txBox="1"/>
          <p:nvPr/>
        </p:nvSpPr>
        <p:spPr>
          <a:xfrm>
            <a:off x="530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9AC25-D817-4DC5-8B44-BC7E3B6C65C3}"/>
              </a:ext>
            </a:extLst>
          </p:cNvPr>
          <p:cNvSpPr txBox="1"/>
          <p:nvPr/>
        </p:nvSpPr>
        <p:spPr>
          <a:xfrm>
            <a:off x="1314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생산3팀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339AC-8844-46CE-B421-79386C8EC047}"/>
              </a:ext>
            </a:extLst>
          </p:cNvPr>
          <p:cNvSpPr txBox="1"/>
          <p:nvPr/>
        </p:nvSpPr>
        <p:spPr>
          <a:xfrm>
            <a:off x="304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유도리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766A3-C801-4398-BA4C-119B2C8968C5}"/>
              </a:ext>
            </a:extLst>
          </p:cNvPr>
          <p:cNvSpPr/>
          <p:nvPr/>
        </p:nvSpPr>
        <p:spPr>
          <a:xfrm>
            <a:off x="3523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4B468-F723-455E-A44F-98D574854763}"/>
              </a:ext>
            </a:extLst>
          </p:cNvPr>
          <p:cNvSpPr/>
          <p:nvPr/>
        </p:nvSpPr>
        <p:spPr>
          <a:xfrm>
            <a:off x="3523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5F4625-9457-46DD-BC79-420117B32452}"/>
              </a:ext>
            </a:extLst>
          </p:cNvPr>
          <p:cNvSpPr txBox="1"/>
          <p:nvPr/>
        </p:nvSpPr>
        <p:spPr>
          <a:xfrm>
            <a:off x="3959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D74F28-7BDD-425D-9B83-071EA1BA45CB}"/>
              </a:ext>
            </a:extLst>
          </p:cNvPr>
          <p:cNvSpPr txBox="1"/>
          <p:nvPr/>
        </p:nvSpPr>
        <p:spPr>
          <a:xfrm>
            <a:off x="4743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홍보팀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FE5C0-9732-40EC-B5A6-F64976209681}"/>
              </a:ext>
            </a:extLst>
          </p:cNvPr>
          <p:cNvSpPr txBox="1"/>
          <p:nvPr/>
        </p:nvSpPr>
        <p:spPr>
          <a:xfrm>
            <a:off x="3733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장태백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54CEE3-C670-4874-A68F-4D6A55A1E5C4}"/>
              </a:ext>
            </a:extLst>
          </p:cNvPr>
          <p:cNvSpPr/>
          <p:nvPr/>
        </p:nvSpPr>
        <p:spPr>
          <a:xfrm>
            <a:off x="94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5D459-F801-4561-BFA4-940AEB7AF0DF}"/>
              </a:ext>
            </a:extLst>
          </p:cNvPr>
          <p:cNvSpPr/>
          <p:nvPr/>
        </p:nvSpPr>
        <p:spPr>
          <a:xfrm>
            <a:off x="94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52F2E-132E-4D76-A011-3BCFF356C782}"/>
              </a:ext>
            </a:extLst>
          </p:cNvPr>
          <p:cNvSpPr txBox="1"/>
          <p:nvPr/>
        </p:nvSpPr>
        <p:spPr>
          <a:xfrm>
            <a:off x="530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9438-C688-4ECA-BE9E-576C41582E0B}"/>
              </a:ext>
            </a:extLst>
          </p:cNvPr>
          <p:cNvSpPr txBox="1"/>
          <p:nvPr/>
        </p:nvSpPr>
        <p:spPr>
          <a:xfrm>
            <a:off x="1314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물류팀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CF343-DD61-4820-8FB5-92A7CCFFD29E}"/>
              </a:ext>
            </a:extLst>
          </p:cNvPr>
          <p:cNvSpPr txBox="1"/>
          <p:nvPr/>
        </p:nvSpPr>
        <p:spPr>
          <a:xfrm>
            <a:off x="304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박가을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20088-85F7-4203-9DBD-9A48A40048BF}"/>
              </a:ext>
            </a:extLst>
          </p:cNvPr>
          <p:cNvSpPr/>
          <p:nvPr/>
        </p:nvSpPr>
        <p:spPr>
          <a:xfrm>
            <a:off x="3523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5F71-EC54-42E4-A4D5-0340D3BBA793}"/>
              </a:ext>
            </a:extLst>
          </p:cNvPr>
          <p:cNvSpPr/>
          <p:nvPr/>
        </p:nvSpPr>
        <p:spPr>
          <a:xfrm>
            <a:off x="3523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5410A-5C46-495B-9046-666CC778D20A}"/>
              </a:ext>
            </a:extLst>
          </p:cNvPr>
          <p:cNvSpPr txBox="1"/>
          <p:nvPr/>
        </p:nvSpPr>
        <p:spPr>
          <a:xfrm>
            <a:off x="3959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EDE07-E0E0-4990-8495-3589EAEE16A7}"/>
              </a:ext>
            </a:extLst>
          </p:cNvPr>
          <p:cNvSpPr txBox="1"/>
          <p:nvPr/>
        </p:nvSpPr>
        <p:spPr>
          <a:xfrm>
            <a:off x="4743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생산3팀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612EF8-A473-4113-A7E4-BFA2B5D2B82A}"/>
              </a:ext>
            </a:extLst>
          </p:cNvPr>
          <p:cNvSpPr txBox="1"/>
          <p:nvPr/>
        </p:nvSpPr>
        <p:spPr>
          <a:xfrm>
            <a:off x="3733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최고집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01A37F-37D5-4F4A-975B-7FD74794194B}"/>
              </a:ext>
            </a:extLst>
          </p:cNvPr>
          <p:cNvSpPr/>
          <p:nvPr/>
        </p:nvSpPr>
        <p:spPr>
          <a:xfrm>
            <a:off x="94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0A0F41-4633-439D-A8D6-ACDCAB3708F9}"/>
              </a:ext>
            </a:extLst>
          </p:cNvPr>
          <p:cNvSpPr/>
          <p:nvPr/>
        </p:nvSpPr>
        <p:spPr>
          <a:xfrm>
            <a:off x="94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09247-570E-4033-916F-619D97F37143}"/>
              </a:ext>
            </a:extLst>
          </p:cNvPr>
          <p:cNvSpPr txBox="1"/>
          <p:nvPr/>
        </p:nvSpPr>
        <p:spPr>
          <a:xfrm>
            <a:off x="530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9AC25-D817-4DC5-8B44-BC7E3B6C65C3}"/>
              </a:ext>
            </a:extLst>
          </p:cNvPr>
          <p:cNvSpPr txBox="1"/>
          <p:nvPr/>
        </p:nvSpPr>
        <p:spPr>
          <a:xfrm>
            <a:off x="1314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생산1팀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339AC-8844-46CE-B421-79386C8EC047}"/>
              </a:ext>
            </a:extLst>
          </p:cNvPr>
          <p:cNvSpPr txBox="1"/>
          <p:nvPr/>
        </p:nvSpPr>
        <p:spPr>
          <a:xfrm>
            <a:off x="304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이상해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766A3-C801-4398-BA4C-119B2C8968C5}"/>
              </a:ext>
            </a:extLst>
          </p:cNvPr>
          <p:cNvSpPr/>
          <p:nvPr/>
        </p:nvSpPr>
        <p:spPr>
          <a:xfrm>
            <a:off x="3523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4B468-F723-455E-A44F-98D574854763}"/>
              </a:ext>
            </a:extLst>
          </p:cNvPr>
          <p:cNvSpPr/>
          <p:nvPr/>
        </p:nvSpPr>
        <p:spPr>
          <a:xfrm>
            <a:off x="3523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5F4625-9457-46DD-BC79-420117B32452}"/>
              </a:ext>
            </a:extLst>
          </p:cNvPr>
          <p:cNvSpPr txBox="1"/>
          <p:nvPr/>
        </p:nvSpPr>
        <p:spPr>
          <a:xfrm>
            <a:off x="3959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D74F28-7BDD-425D-9B83-071EA1BA45CB}"/>
              </a:ext>
            </a:extLst>
          </p:cNvPr>
          <p:cNvSpPr txBox="1"/>
          <p:nvPr/>
        </p:nvSpPr>
        <p:spPr>
          <a:xfrm>
            <a:off x="4743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경영지원팀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FE5C0-9732-40EC-B5A6-F64976209681}"/>
              </a:ext>
            </a:extLst>
          </p:cNvPr>
          <p:cNvSpPr txBox="1"/>
          <p:nvPr/>
        </p:nvSpPr>
        <p:spPr>
          <a:xfrm>
            <a:off x="3733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변두리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54CEE3-C670-4874-A68F-4D6A55A1E5C4}"/>
              </a:ext>
            </a:extLst>
          </p:cNvPr>
          <p:cNvSpPr/>
          <p:nvPr/>
        </p:nvSpPr>
        <p:spPr>
          <a:xfrm>
            <a:off x="94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5D459-F801-4561-BFA4-940AEB7AF0DF}"/>
              </a:ext>
            </a:extLst>
          </p:cNvPr>
          <p:cNvSpPr/>
          <p:nvPr/>
        </p:nvSpPr>
        <p:spPr>
          <a:xfrm>
            <a:off x="94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52F2E-132E-4D76-A011-3BCFF356C782}"/>
              </a:ext>
            </a:extLst>
          </p:cNvPr>
          <p:cNvSpPr txBox="1"/>
          <p:nvPr/>
        </p:nvSpPr>
        <p:spPr>
          <a:xfrm>
            <a:off x="530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9438-C688-4ECA-BE9E-576C41582E0B}"/>
              </a:ext>
            </a:extLst>
          </p:cNvPr>
          <p:cNvSpPr txBox="1"/>
          <p:nvPr/>
        </p:nvSpPr>
        <p:spPr>
          <a:xfrm>
            <a:off x="1314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품질검사팀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CF343-DD61-4820-8FB5-92A7CCFFD29E}"/>
              </a:ext>
            </a:extLst>
          </p:cNvPr>
          <p:cNvSpPr txBox="1"/>
          <p:nvPr/>
        </p:nvSpPr>
        <p:spPr>
          <a:xfrm>
            <a:off x="304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박정민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20088-85F7-4203-9DBD-9A48A40048BF}"/>
              </a:ext>
            </a:extLst>
          </p:cNvPr>
          <p:cNvSpPr/>
          <p:nvPr/>
        </p:nvSpPr>
        <p:spPr>
          <a:xfrm>
            <a:off x="3523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5F71-EC54-42E4-A4D5-0340D3BBA793}"/>
              </a:ext>
            </a:extLst>
          </p:cNvPr>
          <p:cNvSpPr/>
          <p:nvPr/>
        </p:nvSpPr>
        <p:spPr>
          <a:xfrm>
            <a:off x="3523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5410A-5C46-495B-9046-666CC778D20A}"/>
              </a:ext>
            </a:extLst>
          </p:cNvPr>
          <p:cNvSpPr txBox="1"/>
          <p:nvPr/>
        </p:nvSpPr>
        <p:spPr>
          <a:xfrm>
            <a:off x="3959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EDE07-E0E0-4990-8495-3589EAEE16A7}"/>
              </a:ext>
            </a:extLst>
          </p:cNvPr>
          <p:cNvSpPr txBox="1"/>
          <p:nvPr/>
        </p:nvSpPr>
        <p:spPr>
          <a:xfrm>
            <a:off x="4743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마케팅2팀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612EF8-A473-4113-A7E4-BFA2B5D2B82A}"/>
              </a:ext>
            </a:extLst>
          </p:cNvPr>
          <p:cNvSpPr txBox="1"/>
          <p:nvPr/>
        </p:nvSpPr>
        <p:spPr>
          <a:xfrm>
            <a:off x="3733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김철수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01A37F-37D5-4F4A-975B-7FD74794194B}"/>
              </a:ext>
            </a:extLst>
          </p:cNvPr>
          <p:cNvSpPr/>
          <p:nvPr/>
        </p:nvSpPr>
        <p:spPr>
          <a:xfrm>
            <a:off x="94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0A0F41-4633-439D-A8D6-ACDCAB3708F9}"/>
              </a:ext>
            </a:extLst>
          </p:cNvPr>
          <p:cNvSpPr/>
          <p:nvPr/>
        </p:nvSpPr>
        <p:spPr>
          <a:xfrm>
            <a:off x="94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09247-570E-4033-916F-619D97F37143}"/>
              </a:ext>
            </a:extLst>
          </p:cNvPr>
          <p:cNvSpPr txBox="1"/>
          <p:nvPr/>
        </p:nvSpPr>
        <p:spPr>
          <a:xfrm>
            <a:off x="530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9AC25-D817-4DC5-8B44-BC7E3B6C65C3}"/>
              </a:ext>
            </a:extLst>
          </p:cNvPr>
          <p:cNvSpPr txBox="1"/>
          <p:nvPr/>
        </p:nvSpPr>
        <p:spPr>
          <a:xfrm>
            <a:off x="1314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생산2팀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339AC-8844-46CE-B421-79386C8EC047}"/>
              </a:ext>
            </a:extLst>
          </p:cNvPr>
          <p:cNvSpPr txBox="1"/>
          <p:nvPr/>
        </p:nvSpPr>
        <p:spPr>
          <a:xfrm>
            <a:off x="304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이영자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766A3-C801-4398-BA4C-119B2C8968C5}"/>
              </a:ext>
            </a:extLst>
          </p:cNvPr>
          <p:cNvSpPr/>
          <p:nvPr/>
        </p:nvSpPr>
        <p:spPr>
          <a:xfrm>
            <a:off x="3523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4B468-F723-455E-A44F-98D574854763}"/>
              </a:ext>
            </a:extLst>
          </p:cNvPr>
          <p:cNvSpPr/>
          <p:nvPr/>
        </p:nvSpPr>
        <p:spPr>
          <a:xfrm>
            <a:off x="3523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5F4625-9457-46DD-BC79-420117B32452}"/>
              </a:ext>
            </a:extLst>
          </p:cNvPr>
          <p:cNvSpPr txBox="1"/>
          <p:nvPr/>
        </p:nvSpPr>
        <p:spPr>
          <a:xfrm>
            <a:off x="3959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D74F28-7BDD-425D-9B83-071EA1BA45CB}"/>
              </a:ext>
            </a:extLst>
          </p:cNvPr>
          <p:cNvSpPr txBox="1"/>
          <p:nvPr/>
        </p:nvSpPr>
        <p:spPr>
          <a:xfrm>
            <a:off x="4743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인사팀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FE5C0-9732-40EC-B5A6-F64976209681}"/>
              </a:ext>
            </a:extLst>
          </p:cNvPr>
          <p:cNvSpPr txBox="1"/>
          <p:nvPr/>
        </p:nvSpPr>
        <p:spPr>
          <a:xfrm>
            <a:off x="3733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오  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54CEE3-C670-4874-A68F-4D6A55A1E5C4}"/>
              </a:ext>
            </a:extLst>
          </p:cNvPr>
          <p:cNvSpPr/>
          <p:nvPr/>
        </p:nvSpPr>
        <p:spPr>
          <a:xfrm>
            <a:off x="94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5D459-F801-4561-BFA4-940AEB7AF0DF}"/>
              </a:ext>
            </a:extLst>
          </p:cNvPr>
          <p:cNvSpPr/>
          <p:nvPr/>
        </p:nvSpPr>
        <p:spPr>
          <a:xfrm>
            <a:off x="94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52F2E-132E-4D76-A011-3BCFF356C782}"/>
              </a:ext>
            </a:extLst>
          </p:cNvPr>
          <p:cNvSpPr txBox="1"/>
          <p:nvPr/>
        </p:nvSpPr>
        <p:spPr>
          <a:xfrm>
            <a:off x="530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9438-C688-4ECA-BE9E-576C41582E0B}"/>
              </a:ext>
            </a:extLst>
          </p:cNvPr>
          <p:cNvSpPr txBox="1"/>
          <p:nvPr/>
        </p:nvSpPr>
        <p:spPr>
          <a:xfrm>
            <a:off x="1314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생산2팀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CF343-DD61-4820-8FB5-92A7CCFFD29E}"/>
              </a:ext>
            </a:extLst>
          </p:cNvPr>
          <p:cNvSpPr txBox="1"/>
          <p:nvPr/>
        </p:nvSpPr>
        <p:spPr>
          <a:xfrm>
            <a:off x="304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한  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20088-85F7-4203-9DBD-9A48A40048BF}"/>
              </a:ext>
            </a:extLst>
          </p:cNvPr>
          <p:cNvSpPr/>
          <p:nvPr/>
        </p:nvSpPr>
        <p:spPr>
          <a:xfrm>
            <a:off x="3523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5F71-EC54-42E4-A4D5-0340D3BBA793}"/>
              </a:ext>
            </a:extLst>
          </p:cNvPr>
          <p:cNvSpPr/>
          <p:nvPr/>
        </p:nvSpPr>
        <p:spPr>
          <a:xfrm>
            <a:off x="3523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5410A-5C46-495B-9046-666CC778D20A}"/>
              </a:ext>
            </a:extLst>
          </p:cNvPr>
          <p:cNvSpPr txBox="1"/>
          <p:nvPr/>
        </p:nvSpPr>
        <p:spPr>
          <a:xfrm>
            <a:off x="3959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EDE07-E0E0-4990-8495-3589EAEE16A7}"/>
              </a:ext>
            </a:extLst>
          </p:cNvPr>
          <p:cNvSpPr txBox="1"/>
          <p:nvPr/>
        </p:nvSpPr>
        <p:spPr>
          <a:xfrm>
            <a:off x="4743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노무팀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612EF8-A473-4113-A7E4-BFA2B5D2B82A}"/>
              </a:ext>
            </a:extLst>
          </p:cNvPr>
          <p:cNvSpPr txBox="1"/>
          <p:nvPr/>
        </p:nvSpPr>
        <p:spPr>
          <a:xfrm>
            <a:off x="3733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박도학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01A37F-37D5-4F4A-975B-7FD74794194B}"/>
              </a:ext>
            </a:extLst>
          </p:cNvPr>
          <p:cNvSpPr/>
          <p:nvPr/>
        </p:nvSpPr>
        <p:spPr>
          <a:xfrm>
            <a:off x="94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0A0F41-4633-439D-A8D6-ACDCAB3708F9}"/>
              </a:ext>
            </a:extLst>
          </p:cNvPr>
          <p:cNvSpPr/>
          <p:nvPr/>
        </p:nvSpPr>
        <p:spPr>
          <a:xfrm>
            <a:off x="94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09247-570E-4033-916F-619D97F37143}"/>
              </a:ext>
            </a:extLst>
          </p:cNvPr>
          <p:cNvSpPr txBox="1"/>
          <p:nvPr/>
        </p:nvSpPr>
        <p:spPr>
          <a:xfrm>
            <a:off x="530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9AC25-D817-4DC5-8B44-BC7E3B6C65C3}"/>
              </a:ext>
            </a:extLst>
          </p:cNvPr>
          <p:cNvSpPr txBox="1"/>
          <p:nvPr/>
        </p:nvSpPr>
        <p:spPr>
          <a:xfrm>
            <a:off x="1314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생산3팀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339AC-8844-46CE-B421-79386C8EC047}"/>
              </a:ext>
            </a:extLst>
          </p:cNvPr>
          <p:cNvSpPr txBox="1"/>
          <p:nvPr/>
        </p:nvSpPr>
        <p:spPr>
          <a:xfrm>
            <a:off x="304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김기리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766A3-C801-4398-BA4C-119B2C8968C5}"/>
              </a:ext>
            </a:extLst>
          </p:cNvPr>
          <p:cNvSpPr/>
          <p:nvPr/>
        </p:nvSpPr>
        <p:spPr>
          <a:xfrm>
            <a:off x="3523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4B468-F723-455E-A44F-98D574854763}"/>
              </a:ext>
            </a:extLst>
          </p:cNvPr>
          <p:cNvSpPr/>
          <p:nvPr/>
        </p:nvSpPr>
        <p:spPr>
          <a:xfrm>
            <a:off x="3523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5F4625-9457-46DD-BC79-420117B32452}"/>
              </a:ext>
            </a:extLst>
          </p:cNvPr>
          <p:cNvSpPr txBox="1"/>
          <p:nvPr/>
        </p:nvSpPr>
        <p:spPr>
          <a:xfrm>
            <a:off x="3959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D74F28-7BDD-425D-9B83-071EA1BA45CB}"/>
              </a:ext>
            </a:extLst>
          </p:cNvPr>
          <p:cNvSpPr txBox="1"/>
          <p:nvPr/>
        </p:nvSpPr>
        <p:spPr>
          <a:xfrm>
            <a:off x="4743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생산2팀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FE5C0-9732-40EC-B5A6-F64976209681}"/>
              </a:ext>
            </a:extLst>
          </p:cNvPr>
          <p:cNvSpPr txBox="1"/>
          <p:nvPr/>
        </p:nvSpPr>
        <p:spPr>
          <a:xfrm>
            <a:off x="3733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황성공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54CEE3-C670-4874-A68F-4D6A55A1E5C4}"/>
              </a:ext>
            </a:extLst>
          </p:cNvPr>
          <p:cNvSpPr/>
          <p:nvPr/>
        </p:nvSpPr>
        <p:spPr>
          <a:xfrm>
            <a:off x="94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5D459-F801-4561-BFA4-940AEB7AF0DF}"/>
              </a:ext>
            </a:extLst>
          </p:cNvPr>
          <p:cNvSpPr/>
          <p:nvPr/>
        </p:nvSpPr>
        <p:spPr>
          <a:xfrm>
            <a:off x="94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52F2E-132E-4D76-A011-3BCFF356C782}"/>
              </a:ext>
            </a:extLst>
          </p:cNvPr>
          <p:cNvSpPr txBox="1"/>
          <p:nvPr/>
        </p:nvSpPr>
        <p:spPr>
          <a:xfrm>
            <a:off x="530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9438-C688-4ECA-BE9E-576C41582E0B}"/>
              </a:ext>
            </a:extLst>
          </p:cNvPr>
          <p:cNvSpPr txBox="1"/>
          <p:nvPr/>
        </p:nvSpPr>
        <p:spPr>
          <a:xfrm>
            <a:off x="1314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생산3팀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CF343-DD61-4820-8FB5-92A7CCFFD29E}"/>
              </a:ext>
            </a:extLst>
          </p:cNvPr>
          <p:cNvSpPr txBox="1"/>
          <p:nvPr/>
        </p:nvSpPr>
        <p:spPr>
          <a:xfrm>
            <a:off x="304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이억만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20088-85F7-4203-9DBD-9A48A40048BF}"/>
              </a:ext>
            </a:extLst>
          </p:cNvPr>
          <p:cNvSpPr/>
          <p:nvPr/>
        </p:nvSpPr>
        <p:spPr>
          <a:xfrm>
            <a:off x="3523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5F71-EC54-42E4-A4D5-0340D3BBA793}"/>
              </a:ext>
            </a:extLst>
          </p:cNvPr>
          <p:cNvSpPr/>
          <p:nvPr/>
        </p:nvSpPr>
        <p:spPr>
          <a:xfrm>
            <a:off x="3523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5410A-5C46-495B-9046-666CC778D20A}"/>
              </a:ext>
            </a:extLst>
          </p:cNvPr>
          <p:cNvSpPr txBox="1"/>
          <p:nvPr/>
        </p:nvSpPr>
        <p:spPr>
          <a:xfrm>
            <a:off x="3959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EDE07-E0E0-4990-8495-3589EAEE16A7}"/>
              </a:ext>
            </a:extLst>
          </p:cNvPr>
          <p:cNvSpPr txBox="1"/>
          <p:nvPr/>
        </p:nvSpPr>
        <p:spPr>
          <a:xfrm>
            <a:off x="4743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생산1팀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612EF8-A473-4113-A7E4-BFA2B5D2B82A}"/>
              </a:ext>
            </a:extLst>
          </p:cNvPr>
          <p:cNvSpPr txBox="1"/>
          <p:nvPr/>
        </p:nvSpPr>
        <p:spPr>
          <a:xfrm>
            <a:off x="3733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최장수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01A37F-37D5-4F4A-975B-7FD74794194B}"/>
              </a:ext>
            </a:extLst>
          </p:cNvPr>
          <p:cNvSpPr/>
          <p:nvPr/>
        </p:nvSpPr>
        <p:spPr>
          <a:xfrm>
            <a:off x="94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0A0F41-4633-439D-A8D6-ACDCAB3708F9}"/>
              </a:ext>
            </a:extLst>
          </p:cNvPr>
          <p:cNvSpPr/>
          <p:nvPr/>
        </p:nvSpPr>
        <p:spPr>
          <a:xfrm>
            <a:off x="94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09247-570E-4033-916F-619D97F37143}"/>
              </a:ext>
            </a:extLst>
          </p:cNvPr>
          <p:cNvSpPr txBox="1"/>
          <p:nvPr/>
        </p:nvSpPr>
        <p:spPr>
          <a:xfrm>
            <a:off x="530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9AC25-D817-4DC5-8B44-BC7E3B6C65C3}"/>
              </a:ext>
            </a:extLst>
          </p:cNvPr>
          <p:cNvSpPr txBox="1"/>
          <p:nvPr/>
        </p:nvSpPr>
        <p:spPr>
          <a:xfrm>
            <a:off x="1314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생산3팀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339AC-8844-46CE-B421-79386C8EC047}"/>
              </a:ext>
            </a:extLst>
          </p:cNvPr>
          <p:cNvSpPr txBox="1"/>
          <p:nvPr/>
        </p:nvSpPr>
        <p:spPr>
          <a:xfrm>
            <a:off x="304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강태팔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766A3-C801-4398-BA4C-119B2C8968C5}"/>
              </a:ext>
            </a:extLst>
          </p:cNvPr>
          <p:cNvSpPr/>
          <p:nvPr/>
        </p:nvSpPr>
        <p:spPr>
          <a:xfrm>
            <a:off x="3523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4B468-F723-455E-A44F-98D574854763}"/>
              </a:ext>
            </a:extLst>
          </p:cNvPr>
          <p:cNvSpPr/>
          <p:nvPr/>
        </p:nvSpPr>
        <p:spPr>
          <a:xfrm>
            <a:off x="3523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5F4625-9457-46DD-BC79-420117B32452}"/>
              </a:ext>
            </a:extLst>
          </p:cNvPr>
          <p:cNvSpPr txBox="1"/>
          <p:nvPr/>
        </p:nvSpPr>
        <p:spPr>
          <a:xfrm>
            <a:off x="3959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D74F28-7BDD-425D-9B83-071EA1BA45CB}"/>
              </a:ext>
            </a:extLst>
          </p:cNvPr>
          <p:cNvSpPr txBox="1"/>
          <p:nvPr/>
        </p:nvSpPr>
        <p:spPr>
          <a:xfrm>
            <a:off x="4743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생산1팀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FE5C0-9732-40EC-B5A6-F64976209681}"/>
              </a:ext>
            </a:extLst>
          </p:cNvPr>
          <p:cNvSpPr txBox="1"/>
          <p:nvPr/>
        </p:nvSpPr>
        <p:spPr>
          <a:xfrm>
            <a:off x="3733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마장동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54CEE3-C670-4874-A68F-4D6A55A1E5C4}"/>
              </a:ext>
            </a:extLst>
          </p:cNvPr>
          <p:cNvSpPr/>
          <p:nvPr/>
        </p:nvSpPr>
        <p:spPr>
          <a:xfrm>
            <a:off x="94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5D459-F801-4561-BFA4-940AEB7AF0DF}"/>
              </a:ext>
            </a:extLst>
          </p:cNvPr>
          <p:cNvSpPr/>
          <p:nvPr/>
        </p:nvSpPr>
        <p:spPr>
          <a:xfrm>
            <a:off x="94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52F2E-132E-4D76-A011-3BCFF356C782}"/>
              </a:ext>
            </a:extLst>
          </p:cNvPr>
          <p:cNvSpPr txBox="1"/>
          <p:nvPr/>
        </p:nvSpPr>
        <p:spPr>
          <a:xfrm>
            <a:off x="530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9438-C688-4ECA-BE9E-576C41582E0B}"/>
              </a:ext>
            </a:extLst>
          </p:cNvPr>
          <p:cNvSpPr txBox="1"/>
          <p:nvPr/>
        </p:nvSpPr>
        <p:spPr>
          <a:xfrm>
            <a:off x="1314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품질검사팀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CF343-DD61-4820-8FB5-92A7CCFFD29E}"/>
              </a:ext>
            </a:extLst>
          </p:cNvPr>
          <p:cNvSpPr txBox="1"/>
          <p:nvPr/>
        </p:nvSpPr>
        <p:spPr>
          <a:xfrm>
            <a:off x="304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정찬찬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20088-85F7-4203-9DBD-9A48A40048BF}"/>
              </a:ext>
            </a:extLst>
          </p:cNvPr>
          <p:cNvSpPr/>
          <p:nvPr/>
        </p:nvSpPr>
        <p:spPr>
          <a:xfrm>
            <a:off x="3523500" y="395967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5F71-EC54-42E4-A4D5-0340D3BBA793}"/>
              </a:ext>
            </a:extLst>
          </p:cNvPr>
          <p:cNvSpPr/>
          <p:nvPr/>
        </p:nvSpPr>
        <p:spPr>
          <a:xfrm>
            <a:off x="3523500" y="395967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5410A-5C46-495B-9046-666CC778D20A}"/>
              </a:ext>
            </a:extLst>
          </p:cNvPr>
          <p:cNvSpPr txBox="1"/>
          <p:nvPr/>
        </p:nvSpPr>
        <p:spPr>
          <a:xfrm>
            <a:off x="3959522" y="74061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EDE07-E0E0-4990-8495-3589EAEE16A7}"/>
              </a:ext>
            </a:extLst>
          </p:cNvPr>
          <p:cNvSpPr txBox="1"/>
          <p:nvPr/>
        </p:nvSpPr>
        <p:spPr>
          <a:xfrm>
            <a:off x="4743391" y="1950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마케팅1팀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612EF8-A473-4113-A7E4-BFA2B5D2B82A}"/>
              </a:ext>
            </a:extLst>
          </p:cNvPr>
          <p:cNvSpPr txBox="1"/>
          <p:nvPr/>
        </p:nvSpPr>
        <p:spPr>
          <a:xfrm>
            <a:off x="3733428" y="2595473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이미래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01A37F-37D5-4F4A-975B-7FD74794194B}"/>
              </a:ext>
            </a:extLst>
          </p:cNvPr>
          <p:cNvSpPr/>
          <p:nvPr/>
        </p:nvSpPr>
        <p:spPr>
          <a:xfrm>
            <a:off x="94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0A0F41-4633-439D-A8D6-ACDCAB3708F9}"/>
              </a:ext>
            </a:extLst>
          </p:cNvPr>
          <p:cNvSpPr/>
          <p:nvPr/>
        </p:nvSpPr>
        <p:spPr>
          <a:xfrm>
            <a:off x="94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09247-570E-4033-916F-619D97F37143}"/>
              </a:ext>
            </a:extLst>
          </p:cNvPr>
          <p:cNvSpPr txBox="1"/>
          <p:nvPr/>
        </p:nvSpPr>
        <p:spPr>
          <a:xfrm>
            <a:off x="530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9AC25-D817-4DC5-8B44-BC7E3B6C65C3}"/>
              </a:ext>
            </a:extLst>
          </p:cNvPr>
          <p:cNvSpPr txBox="1"/>
          <p:nvPr/>
        </p:nvSpPr>
        <p:spPr>
          <a:xfrm>
            <a:off x="1314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품질검사팀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339AC-8844-46CE-B421-79386C8EC047}"/>
              </a:ext>
            </a:extLst>
          </p:cNvPr>
          <p:cNvSpPr txBox="1"/>
          <p:nvPr/>
        </p:nvSpPr>
        <p:spPr>
          <a:xfrm>
            <a:off x="304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서수혁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766A3-C801-4398-BA4C-119B2C8968C5}"/>
              </a:ext>
            </a:extLst>
          </p:cNvPr>
          <p:cNvSpPr/>
          <p:nvPr/>
        </p:nvSpPr>
        <p:spPr>
          <a:xfrm>
            <a:off x="3523500" y="5190033"/>
            <a:ext cx="324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4B468-F723-455E-A44F-98D574854763}"/>
              </a:ext>
            </a:extLst>
          </p:cNvPr>
          <p:cNvSpPr/>
          <p:nvPr/>
        </p:nvSpPr>
        <p:spPr>
          <a:xfrm>
            <a:off x="3523500" y="5190033"/>
            <a:ext cx="3240000" cy="1025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5F4625-9457-46DD-BC79-420117B32452}"/>
              </a:ext>
            </a:extLst>
          </p:cNvPr>
          <p:cNvSpPr txBox="1"/>
          <p:nvPr/>
        </p:nvSpPr>
        <p:spPr>
          <a:xfrm>
            <a:off x="3959522" y="5534680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파이썬 동호회 포럼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D74F28-7BDD-425D-9B83-071EA1BA45CB}"/>
              </a:ext>
            </a:extLst>
          </p:cNvPr>
          <p:cNvSpPr txBox="1"/>
          <p:nvPr/>
        </p:nvSpPr>
        <p:spPr>
          <a:xfrm>
            <a:off x="4743391" y="6744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2400" b="1">
                <a:latin typeface="맑은 고딕"/>
              </a:defRPr>
            </a:pPr>
            <a:r>
              <a:t>생산1팀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FE5C0-9732-40EC-B5A6-F64976209681}"/>
              </a:ext>
            </a:extLst>
          </p:cNvPr>
          <p:cNvSpPr txBox="1"/>
          <p:nvPr/>
        </p:nvSpPr>
        <p:spPr>
          <a:xfrm>
            <a:off x="3733428" y="7389539"/>
            <a:ext cx="2820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 sz="6000" b="1">
                <a:latin typeface="맑은 고딕"/>
              </a:defRPr>
            </a:pPr>
            <a:r>
              <a:t>하감독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28</Words>
  <Application>Microsoft Office PowerPoint</Application>
  <PresentationFormat>A4 용지(210x297mm)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6701</dc:creator>
  <cp:lastModifiedBy>6701</cp:lastModifiedBy>
  <cp:revision>4</cp:revision>
  <dcterms:created xsi:type="dcterms:W3CDTF">2021-06-26T07:30:58Z</dcterms:created>
  <dcterms:modified xsi:type="dcterms:W3CDTF">2021-06-26T08:59:18Z</dcterms:modified>
</cp:coreProperties>
</file>