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FA9B-B5D6-4D6A-B483-21AE51CCB84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5BE67-2D7F-4BFA-8781-3EB34B838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8419-1A39-4DAF-8802-79AE323BEF38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EB3-34D0-4C2A-9C45-97A4A114D29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CAF7-0247-4160-A1C2-C7278FBF38E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C505-B7C3-477E-857D-3D3C5DB756EB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DA4-A790-422A-9644-FA7406646E4C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51D1-9992-460D-A858-1589B3A7385F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B49B-A13E-47AC-B494-5ED82C4532B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860-1D2A-49CF-B365-A90E5B1D7959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4B40-DB00-4C35-8387-A7726CD47B5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4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E506-BDB7-4B21-B10A-1308FE0DBE29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4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533-905B-483D-9A4D-EDD320059102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812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E2EC3-8552-4B84-9587-5E5E22CDFE23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33039" rtl="0" eaLnBrk="1" latinLnBrk="1" hangingPunct="1">
        <a:lnSpc>
          <a:spcPct val="90000"/>
        </a:lnSpc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260" indent="-158260" algn="l" defTabSz="633039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1pPr>
      <a:lvl2pPr marL="47477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857999" cy="631381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사내 어린이집 원아모집 </a:t>
            </a:r>
            <a:r>
              <a:rPr lang="en-US" altLang="ko-KR" sz="2000" b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(</a:t>
            </a:r>
            <a:r>
              <a:rPr lang="ko-KR" altLang="en-US" sz="2000" b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안내</a:t>
            </a:r>
            <a:r>
              <a:rPr lang="en-US" altLang="ko-KR" sz="2000" b="1" smtClean="0">
                <a:solidFill>
                  <a:schemeClr val="bg1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sym typeface="Wingdings" pitchFamily="2" charset="2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" t="44539" r="7728" b="37821"/>
          <a:stretch/>
        </p:blipFill>
        <p:spPr>
          <a:xfrm>
            <a:off x="0" y="828138"/>
            <a:ext cx="6857999" cy="10339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7987" y="1064043"/>
            <a:ext cx="476444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직장 어린이집 원아모집 관련 내용을 안내드리오니</a:t>
            </a:r>
            <a:endParaRPr lang="en-US" altLang="ko-KR" sz="1400" b="1" spc="-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자녀분의 입소를 희망하시는 직원분께서는 신청해주시기 바랍니다</a:t>
            </a:r>
            <a:r>
              <a:rPr lang="en-US" altLang="ko-KR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881" y="2069494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1. 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 대상 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세의 영유아가 있는 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endParaRPr lang="ko-KR" altLang="en-US" sz="1200" b="1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26249"/>
              </p:ext>
            </p:extLst>
          </p:nvPr>
        </p:nvGraphicFramePr>
        <p:xfrm>
          <a:off x="195840" y="2820822"/>
          <a:ext cx="6414511" cy="2161840"/>
        </p:xfrm>
        <a:graphic>
          <a:graphicData uri="http://schemas.openxmlformats.org/drawingml/2006/table">
            <a:tbl>
              <a:tblPr/>
              <a:tblGrid>
                <a:gridCol w="932259">
                  <a:extLst>
                    <a:ext uri="{9D8B030D-6E8A-4147-A177-3AD203B41FA5}">
                      <a16:colId xmlns:a16="http://schemas.microsoft.com/office/drawing/2014/main" xmlns="" val="1958810068"/>
                    </a:ext>
                  </a:extLst>
                </a:gridCol>
                <a:gridCol w="1433707">
                  <a:extLst>
                    <a:ext uri="{9D8B030D-6E8A-4147-A177-3AD203B41FA5}">
                      <a16:colId xmlns:a16="http://schemas.microsoft.com/office/drawing/2014/main" xmlns="" val="1068098388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3352876452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1080615580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183171719"/>
                    </a:ext>
                  </a:extLst>
                </a:gridCol>
              </a:tblGrid>
              <a:tr h="370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모집구분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100">
                          <a:latin typeface="맑은 고딕"/>
                        </a:defRPr>
                      </a:pPr>
                      <a:r>
                        <a:t>좋은어린이집</a:t>
                      </a: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100">
                          <a:latin typeface="맑은 고딕"/>
                        </a:defRPr>
                      </a:pPr>
                      <a:r>
                        <a:t>멋진어린이집</a:t>
                      </a: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100">
                          <a:latin typeface="맑은 고딕"/>
                        </a:defRPr>
                      </a:pPr>
                      <a:r>
                        <a:t>밝은어린이집</a:t>
                      </a: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02233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19.1.1 ~ ‘19.12.31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1927118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18.1.1 ~ ‘18.12.31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397457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17.1.1 ~ ‘17.12.31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3007311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16.1.1 ~ ‘16.12.31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5282255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만 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1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세반</a:t>
                      </a:r>
                      <a:endParaRPr lang="ko-KR" altLang="ko-KR" sz="11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100" kern="12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15.1.1 ~ </a:t>
                      </a:r>
                      <a:r>
                        <a:rPr lang="en-US" altLang="ko-KR" sz="1100" kern="12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’15.12.31</a:t>
                      </a:r>
                      <a:endParaRPr lang="ko-KR" altLang="en-US" sz="1100" kern="120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929999"/>
                  </a:ext>
                </a:extLst>
              </a:tr>
              <a:tr h="273993">
                <a:tc gridSpan="2"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計</a:t>
                      </a:r>
                      <a:endParaRPr lang="ko-KR" altLang="ko-KR" sz="1100" b="1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79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-1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</a:t>
                      </a:r>
                      <a:endParaRPr lang="ko-KR" altLang="en-US" sz="1100" spc="-1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046097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0747" y="5077339"/>
            <a:ext cx="6178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연령별 원아모집 결과에 따라 반별 인원은 조정 가능</a:t>
            </a:r>
            <a:r>
              <a:rPr lang="en-US" altLang="ko-KR" sz="1000" dirty="0" smtClean="0"/>
              <a:t>, </a:t>
            </a:r>
            <a:r>
              <a:rPr lang="ko-KR" altLang="en-US" sz="1000" dirty="0"/>
              <a:t>결원 시 수시모집</a:t>
            </a:r>
          </a:p>
          <a:p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1881" y="2469037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 인원 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변동 가능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881" y="5441031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3. </a:t>
            </a:r>
            <a:r>
              <a:rPr lang="ko-KR" altLang="en-US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신청방법 </a:t>
            </a:r>
            <a:endParaRPr lang="ko-KR" altLang="en-US" sz="1200" b="1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634" y="5814593"/>
            <a:ext cx="807128" cy="9466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>
            <a:outerShdw blurRad="44450" dist="27940" dir="5400000" algn="ctr">
              <a:schemeClr val="bg1">
                <a:lumMod val="95000"/>
                <a:alpha val="32000"/>
              </a:schemeClr>
            </a:outerShdw>
          </a:effectLst>
        </p:spPr>
        <p:txBody>
          <a:bodyPr wrap="none" lIns="0" tIns="3600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933" y="6037860"/>
            <a:ext cx="968430" cy="50013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바른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어린이집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09933" y="6850992"/>
            <a:ext cx="968430" cy="1123617"/>
            <a:chOff x="109933" y="7642648"/>
            <a:chExt cx="968430" cy="946670"/>
          </a:xfrm>
        </p:grpSpPr>
        <p:sp>
          <p:nvSpPr>
            <p:cNvPr id="38" name="직사각형 37"/>
            <p:cNvSpPr/>
            <p:nvPr/>
          </p:nvSpPr>
          <p:spPr>
            <a:xfrm>
              <a:off x="209634" y="7642648"/>
              <a:ext cx="807128" cy="9466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9933" y="7880435"/>
              <a:ext cx="968430" cy="42137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곧은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09933" y="8098599"/>
            <a:ext cx="968430" cy="1179001"/>
            <a:chOff x="109933" y="8371399"/>
            <a:chExt cx="968430" cy="946670"/>
          </a:xfrm>
        </p:grpSpPr>
        <p:sp>
          <p:nvSpPr>
            <p:cNvPr id="42" name="직사각형 41"/>
            <p:cNvSpPr/>
            <p:nvPr/>
          </p:nvSpPr>
          <p:spPr>
            <a:xfrm>
              <a:off x="209634" y="8371399"/>
              <a:ext cx="807128" cy="946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9933" y="8634957"/>
              <a:ext cx="968430" cy="401581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희망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014863" y="5909363"/>
            <a:ext cx="584313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신청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어린이집</a:t>
            </a:r>
            <a:r>
              <a:rPr lang="ko-KR" altLang="en-US" sz="1200" dirty="0" smtClean="0"/>
              <a:t> 홈페이지 신청</a:t>
            </a:r>
            <a:endParaRPr lang="ko-KR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서류 제출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직접 우편접수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첨부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서류목록 및 </a:t>
            </a:r>
            <a:r>
              <a:rPr lang="ko-KR" altLang="en-US" sz="1200" dirty="0" err="1" smtClean="0"/>
              <a:t>제출처</a:t>
            </a:r>
            <a:r>
              <a:rPr lang="ko-KR" altLang="en-US" sz="1200" dirty="0" smtClean="0"/>
              <a:t> 주소지 참조</a:t>
            </a:r>
            <a:r>
              <a:rPr lang="en-US" altLang="ko-KR" sz="1200" dirty="0" smtClean="0"/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접수 일정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~11.6(</a:t>
            </a:r>
            <a:r>
              <a:rPr lang="ko-KR" altLang="en-US" sz="1200" dirty="0" smtClean="0"/>
              <a:t>금</a:t>
            </a:r>
            <a:r>
              <a:rPr lang="en-US" altLang="ko-KR" sz="1200" dirty="0" smtClean="0"/>
              <a:t>) 18</a:t>
            </a:r>
            <a:r>
              <a:rPr lang="ko-KR" altLang="en-US" sz="1200" dirty="0" smtClean="0"/>
              <a:t>시까지 </a:t>
            </a:r>
            <a:r>
              <a:rPr lang="ko-KR" altLang="en-US" sz="1200" dirty="0" smtClean="0"/>
              <a:t>온라인 접수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*</a:t>
            </a:r>
            <a:r>
              <a:rPr lang="en-US" altLang="ko-KR" sz="1200" dirty="0" smtClean="0"/>
              <a:t>20.11.13(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 </a:t>
            </a:r>
            <a:r>
              <a:rPr lang="ko-KR" altLang="en-US" sz="1200" dirty="0" smtClean="0"/>
              <a:t>발표 예정</a:t>
            </a:r>
            <a:endParaRPr lang="en-US" altLang="ko-KR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1014863" y="6923436"/>
            <a:ext cx="584313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신청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어린이집</a:t>
            </a:r>
            <a:r>
              <a:rPr lang="ko-KR" altLang="en-US" sz="1200" dirty="0" smtClean="0">
                <a:latin typeface="+mn-ea"/>
              </a:rPr>
              <a:t> 홈페이지 신청</a:t>
            </a:r>
            <a:endParaRPr lang="ko-KR" altLang="en-US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서류 제출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이메일</a:t>
            </a:r>
            <a:r>
              <a:rPr lang="ko-KR" altLang="en-US" sz="1200" dirty="0" smtClean="0">
                <a:latin typeface="+mn-ea"/>
              </a:rPr>
              <a:t> 제출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메일 </a:t>
            </a:r>
            <a:r>
              <a:rPr lang="ko-KR" altLang="en-US" sz="1200" dirty="0">
                <a:latin typeface="+mn-ea"/>
              </a:rPr>
              <a:t>제목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신청자 이름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아동 이름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생년월일</a:t>
            </a:r>
            <a:r>
              <a:rPr lang="en-US" altLang="ko-KR" sz="1200" dirty="0">
                <a:latin typeface="+mn-ea"/>
              </a:rPr>
              <a:t>)/</a:t>
            </a:r>
            <a:r>
              <a:rPr lang="ko-KR" altLang="en-US" sz="1200" dirty="0" err="1" smtClean="0">
                <a:latin typeface="+mn-ea"/>
              </a:rPr>
              <a:t>서류제출명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접수 일정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~11.6(</a:t>
            </a:r>
            <a:r>
              <a:rPr lang="ko-KR" altLang="en-US" sz="1200" dirty="0" smtClean="0">
                <a:latin typeface="+mn-ea"/>
              </a:rPr>
              <a:t>금</a:t>
            </a:r>
            <a:r>
              <a:rPr lang="en-US" altLang="ko-KR" sz="1200" dirty="0" smtClean="0">
                <a:latin typeface="+mn-ea"/>
              </a:rPr>
              <a:t>) 18</a:t>
            </a:r>
            <a:r>
              <a:rPr lang="ko-KR" altLang="en-US" sz="1200" dirty="0" smtClean="0">
                <a:latin typeface="+mn-ea"/>
              </a:rPr>
              <a:t>시까지 </a:t>
            </a:r>
            <a:r>
              <a:rPr lang="ko-KR" altLang="en-US" sz="1200" dirty="0" smtClean="0">
                <a:latin typeface="+mn-ea"/>
              </a:rPr>
              <a:t>온라인 접수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*</a:t>
            </a:r>
            <a:r>
              <a:rPr lang="en-US" altLang="ko-KR" sz="1200" dirty="0" smtClean="0">
                <a:latin typeface="+mn-ea"/>
              </a:rPr>
              <a:t>20.11.13(</a:t>
            </a:r>
            <a:r>
              <a:rPr lang="ko-KR" altLang="en-US" sz="1200" dirty="0">
                <a:latin typeface="+mn-ea"/>
              </a:rPr>
              <a:t>금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오후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시 </a:t>
            </a:r>
            <a:r>
              <a:rPr lang="ko-KR" altLang="en-US" sz="1200" dirty="0" smtClean="0">
                <a:latin typeface="+mn-ea"/>
              </a:rPr>
              <a:t>발표 예정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14863" y="8309534"/>
            <a:ext cx="5843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신청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담당자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신청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* </a:t>
            </a:r>
            <a:r>
              <a:rPr lang="ko-KR" altLang="en-US" sz="1200" dirty="0" smtClean="0"/>
              <a:t>자녀 성명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생년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모집구분 기재 必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가족관계증명서 必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접수 일정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~11.6(</a:t>
            </a:r>
            <a:r>
              <a:rPr lang="ko-KR" altLang="en-US" sz="1200" dirty="0" smtClean="0"/>
              <a:t>금</a:t>
            </a:r>
            <a:r>
              <a:rPr lang="en-US" altLang="ko-KR" sz="1200" dirty="0" smtClean="0"/>
              <a:t>) 18</a:t>
            </a:r>
            <a:r>
              <a:rPr lang="ko-KR" altLang="en-US" sz="1200" dirty="0" smtClean="0"/>
              <a:t>시까지 </a:t>
            </a:r>
            <a:r>
              <a:rPr lang="ko-KR" altLang="en-US" sz="1200" dirty="0" smtClean="0"/>
              <a:t>메일 접수</a:t>
            </a:r>
            <a:r>
              <a:rPr lang="en-US" altLang="ko-KR" sz="1200" dirty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20.11.13(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 발표 </a:t>
            </a:r>
            <a:r>
              <a:rPr lang="ko-KR" altLang="en-US" sz="1200" dirty="0" smtClean="0"/>
              <a:t>예정</a:t>
            </a:r>
            <a:endParaRPr lang="en-US" altLang="ko-KR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130747" y="9397999"/>
            <a:ext cx="61785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※ </a:t>
            </a:r>
            <a:r>
              <a:rPr lang="ko-KR" altLang="en-US" sz="1000" smtClean="0"/>
              <a:t>첨부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어린이집 제출서류 상세 </a:t>
            </a:r>
            <a:r>
              <a:rPr lang="en-US" altLang="ko-KR" sz="1000"/>
              <a:t>(</a:t>
            </a:r>
            <a:r>
              <a:rPr lang="ko-KR" altLang="en-US" sz="1000" smtClean="0"/>
              <a:t>안내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53" name="직사각형 52"/>
          <p:cNvSpPr/>
          <p:nvPr/>
        </p:nvSpPr>
        <p:spPr>
          <a:xfrm>
            <a:off x="5258856" y="9369701"/>
            <a:ext cx="847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【</a:t>
            </a:r>
            <a:r>
              <a:rPr lang="ko-KR" altLang="en-US" sz="1000" smtClean="0"/>
              <a:t>마침</a:t>
            </a:r>
            <a:r>
              <a:rPr lang="en-US" altLang="ko-KR" sz="1000" smtClean="0"/>
              <a:t>】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243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406C30-685F-4132-9A26-55964B5B5B01}" vid="{E518DA7B-1320-4EFF-98A5-E9BC59A8066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377</TotalTime>
  <Words>176</Words>
  <Application>Microsoft Office PowerPoint</Application>
  <PresentationFormat>A4 용지(210x297mm)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HY견고딕</vt:lpstr>
      <vt:lpstr>나눔고딕</vt:lpstr>
      <vt:lpstr>맑은 고딕</vt:lpstr>
      <vt:lpstr>Arial</vt:lpstr>
      <vt:lpstr>Calibri</vt:lpstr>
      <vt:lpstr>Calibri Light</vt:lpstr>
      <vt:lpstr>Times New Roman</vt:lpstr>
      <vt:lpstr>Wingdings</vt:lpstr>
      <vt:lpstr>Default Theme</vt:lpstr>
      <vt:lpstr>PowerPoint 프레젠테이션</vt:lpstr>
    </vt:vector>
  </TitlesOfParts>
  <Company>POSCO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Microsoft 계정</cp:lastModifiedBy>
  <cp:revision>26</cp:revision>
  <dcterms:created xsi:type="dcterms:W3CDTF">2020-11-04T00:35:42Z</dcterms:created>
  <dcterms:modified xsi:type="dcterms:W3CDTF">2022-03-25T04:24:04Z</dcterms:modified>
</cp:coreProperties>
</file>