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bf3267465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bf326746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bf326746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bf326746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f3267465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f3267465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bf326746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bf326746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bf3267465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bf3267465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bf326746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bf32674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f326746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f326746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326746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326746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bf326746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bf326746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bf326746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bf326746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f326746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f326746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f326746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f326746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bf326746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bf326746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Poker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Kevin Mortimer, Elise Ducharme and Justin Parker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Detects they’re 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equal and round advances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o river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276" y="393750"/>
            <a:ext cx="4676925" cy="44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0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 comes: FOUR of Diamond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Player 0 bets: 350 going all in.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652" y="0"/>
            <a:ext cx="41299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River comes: FOUR of Diamond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 0 bets: 350 going all 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Player 1 bets: 350 calling and all in.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112" y="-55500"/>
            <a:ext cx="4157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Detects an All in and Progresses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round when player calls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the round the server restarts since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only 1 player left who has won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game.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687" y="0"/>
            <a:ext cx="4086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0 and Player 1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0 and Player 1 both only have 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High card but player 0 has the better High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Card Of EIGHT vs Player 1’s SIX player 0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Awarded the pot of 1000 and the game 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Now over since player 1 has run out of chips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Leaving Player 0 as the Victor.</a:t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212" y="0"/>
            <a:ext cx="4086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156900" y="323000"/>
            <a:ext cx="1376700" cy="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25800" y="1044000"/>
            <a:ext cx="7038900" cy="21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</a:t>
            </a:r>
            <a:r>
              <a:rPr lang="en" sz="1800"/>
              <a:t>Implement client to server(TCP)  game joining and “lobby” creation.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-Implement making a  deck of cards and shuffling.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-Implement dealing the cards and rounds of poker: preflop, flop, turn and river betting and folding.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we used TCP/Persistent connection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-TCP  guarantees package delivery which is essential for an online game. If we </a:t>
            </a:r>
            <a:r>
              <a:rPr lang="en"/>
              <a:t>didn't</a:t>
            </a:r>
            <a:r>
              <a:rPr lang="en"/>
              <a:t> have guaranteed package delivery then the client would miss parts of the game which would be a huge loss.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 We thought a persistent connection would be best so the </a:t>
            </a:r>
            <a:r>
              <a:rPr lang="en"/>
              <a:t>client</a:t>
            </a:r>
            <a:r>
              <a:rPr lang="en"/>
              <a:t> </a:t>
            </a:r>
            <a:r>
              <a:rPr lang="en"/>
              <a:t>doesn't</a:t>
            </a:r>
            <a:r>
              <a:rPr lang="en"/>
              <a:t> have to keep connection to the server continuously to make a move.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2224350" y="153200"/>
            <a:ext cx="4992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after player connection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5973" l="0" r="0" t="0"/>
          <a:stretch/>
        </p:blipFill>
        <p:spPr>
          <a:xfrm>
            <a:off x="1399425" y="867200"/>
            <a:ext cx="6189800" cy="33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47025" y="68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0 after calling player 1’s Big Blind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93800" y="1553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0: post SB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 1: post BB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 0: calls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Flop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Player 0 Bets: 0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125" y="708500"/>
            <a:ext cx="5009975" cy="40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 0 bets: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Player 1 bets: 0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550" y="563850"/>
            <a:ext cx="4888074" cy="4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Detects All Equal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After Preflop and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Flop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450" y="303425"/>
            <a:ext cx="6076000" cy="46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0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comes: ACE of Spade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Player 0 bets: 50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501" y="247437"/>
            <a:ext cx="4503750" cy="46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1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Turn comes: ACE of Spade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Player 0 bets: 50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Player 1 bets: 50 to call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23954" l="0" r="0" t="0"/>
          <a:stretch/>
        </p:blipFill>
        <p:spPr>
          <a:xfrm>
            <a:off x="3792125" y="313000"/>
            <a:ext cx="4157075" cy="391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