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95" d="100"/>
          <a:sy n="95" d="100"/>
        </p:scale>
        <p:origin x="35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aseline="0" dirty="0"/>
              <a:t>ACME Corp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are some points you might want to talk about</a:t>
            </a:r>
          </a:p>
          <a:p>
            <a:r>
              <a:rPr lang="en-US" baseline="0" dirty="0"/>
              <a:t>The blue cow skipped over the yellow moon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64C2-34DC-4999-735A-B54DD8A5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Just One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A4DC-ECD2-7043-C73D-4F903E1F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OCR test: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6BF78-33FB-791D-C166-9CDA3943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2633551"/>
            <a:ext cx="790685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2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9</TotalTime>
  <Words>40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  <vt:lpstr>And Just One More…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Justin Parker</cp:lastModifiedBy>
  <cp:revision>5</cp:revision>
  <dcterms:created xsi:type="dcterms:W3CDTF">2009-05-06T22:06:09Z</dcterms:created>
  <dcterms:modified xsi:type="dcterms:W3CDTF">2024-12-27T00:56:12Z</dcterms:modified>
</cp:coreProperties>
</file>